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13" r:id="rId1"/>
  </p:sldMasterIdLst>
  <p:notesMasterIdLst>
    <p:notesMasterId r:id="rId30"/>
  </p:notesMasterIdLst>
  <p:sldIdLst>
    <p:sldId id="256" r:id="rId2"/>
    <p:sldId id="812" r:id="rId3"/>
    <p:sldId id="1010" r:id="rId4"/>
    <p:sldId id="1001" r:id="rId5"/>
    <p:sldId id="1020" r:id="rId6"/>
    <p:sldId id="1000" r:id="rId7"/>
    <p:sldId id="676" r:id="rId8"/>
    <p:sldId id="677" r:id="rId9"/>
    <p:sldId id="696" r:id="rId10"/>
    <p:sldId id="1003" r:id="rId11"/>
    <p:sldId id="602" r:id="rId12"/>
    <p:sldId id="603" r:id="rId13"/>
    <p:sldId id="604" r:id="rId14"/>
    <p:sldId id="605" r:id="rId15"/>
    <p:sldId id="606" r:id="rId16"/>
    <p:sldId id="397" r:id="rId17"/>
    <p:sldId id="398" r:id="rId18"/>
    <p:sldId id="401" r:id="rId19"/>
    <p:sldId id="399" r:id="rId20"/>
    <p:sldId id="1002" r:id="rId21"/>
    <p:sldId id="272" r:id="rId22"/>
    <p:sldId id="987" r:id="rId23"/>
    <p:sldId id="1005" r:id="rId24"/>
    <p:sldId id="1006" r:id="rId25"/>
    <p:sldId id="1021" r:id="rId26"/>
    <p:sldId id="1011" r:id="rId27"/>
    <p:sldId id="999" r:id="rId28"/>
    <p:sldId id="1012"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2BB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4518"/>
    <p:restoredTop sz="94663"/>
  </p:normalViewPr>
  <p:slideViewPr>
    <p:cSldViewPr snapToGrid="0" snapToObjects="1">
      <p:cViewPr varScale="1">
        <p:scale>
          <a:sx n="93" d="100"/>
          <a:sy n="93" d="100"/>
        </p:scale>
        <p:origin x="216" y="7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544A86-E915-0E42-A99B-796508C743CF}" type="datetimeFigureOut">
              <a:rPr lang="en-US" smtClean="0"/>
              <a:t>4/8/20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12D0F4-1A91-CA45-92F0-473B3EE3B524}" type="slidenum">
              <a:rPr lang="en-US" smtClean="0"/>
              <a:t>‹#›</a:t>
            </a:fld>
            <a:endParaRPr lang="en-US"/>
          </a:p>
        </p:txBody>
      </p:sp>
    </p:spTree>
    <p:extLst>
      <p:ext uri="{BB962C8B-B14F-4D97-AF65-F5344CB8AC3E}">
        <p14:creationId xmlns:p14="http://schemas.microsoft.com/office/powerpoint/2010/main" val="315146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4AAD347D-5ACD-4C99-B74B-A9C85AD731AF}" type="datetimeFigureOut">
              <a:rPr lang="en-US" smtClean="0"/>
              <a:t>4/8/20</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D57F1E4F-1CFF-5643-939E-02111984F565}" type="slidenum">
              <a:rPr lang="en-US" smtClean="0"/>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724549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4/8/20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253127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4/8/20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758079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4/8/20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2281837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9796027F-7875-4030-9381-8BD8C4F21935}" type="datetimeFigureOut">
              <a:rPr lang="en-US" smtClean="0"/>
              <a:t>4/8/20</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D57F1E4F-1CFF-5643-939E-02111984F565}" type="slidenum">
              <a:rPr lang="en-US" smtClean="0"/>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1823550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smtClean="0"/>
              <a:t>4/8/20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5132056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smtClean="0"/>
              <a:t>4/8/20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6879822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509A250-FF31-4206-8172-F9D3106AACB1}" type="datetimeFigureOut">
              <a:rPr lang="en-US" smtClean="0"/>
              <a:t>4/8/20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366103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09A250-FF31-4206-8172-F9D3106AACB1}" type="datetimeFigureOut">
              <a:rPr lang="en-US" smtClean="0"/>
              <a:t>4/8/20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121478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4509A250-FF31-4206-8172-F9D3106AACB1}" type="datetimeFigureOut">
              <a:rPr lang="en-US" smtClean="0"/>
              <a:t>4/8/20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D57F1E4F-1CFF-5643-939E-02111984F565}" type="slidenum">
              <a:rPr lang="en-US" smtClean="0"/>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8661277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4509A250-FF31-4206-8172-F9D3106AACB1}" type="datetimeFigureOut">
              <a:rPr lang="en-US" smtClean="0"/>
              <a:t>4/8/20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D57F1E4F-1CFF-5643-939E-02111984F565}" type="slidenum">
              <a:rPr lang="en-US" smtClean="0"/>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533111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4AAD347D-5ACD-4C99-B74B-A9C85AD731AF}" type="datetimeFigureOut">
              <a:rPr lang="en-US" smtClean="0"/>
              <a:t>4/8/20</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D57F1E4F-1CFF-5643-939E-02111984F565}" type="slidenum">
              <a:rPr lang="en-US" smtClean="0"/>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639019710"/>
      </p:ext>
    </p:extLst>
  </p:cSld>
  <p:clrMap bg1="dk1" tx1="lt1" bg2="dk2" tx2="lt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hf sldNum="0" hdr="0" ftr="0" dt="0"/>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theworkofthepeople.com/scattered-palms" TargetMode="External"/><Relationship Id="rId7" Type="http://schemas.openxmlformats.org/officeDocument/2006/relationships/hyperlink" Target="https://www.biblegateway.com/passage/?search=Zechariah+9&amp;version=NIV" TargetMode="External"/><Relationship Id="rId2" Type="http://schemas.openxmlformats.org/officeDocument/2006/relationships/hyperlink" Target="https://theliturgists.com/podcast/2017/4/9/palm-sunday" TargetMode="External"/><Relationship Id="rId1" Type="http://schemas.openxmlformats.org/officeDocument/2006/relationships/slideLayout" Target="../slideLayouts/slideLayout2.xml"/><Relationship Id="rId6" Type="http://schemas.openxmlformats.org/officeDocument/2006/relationships/hyperlink" Target="Tom%20Wright%20Palm%20Sunday.docx" TargetMode="External"/><Relationship Id="rId5" Type="http://schemas.openxmlformats.org/officeDocument/2006/relationships/hyperlink" Target="ttps://bibleproject.com/videos/gospel-kingdom/?utm_medium=email&amp;utm_source=newsletter&amp;utm_campaign=quarantinemail&amp;utm_content=gospel" TargetMode="External"/><Relationship Id="rId4" Type="http://schemas.openxmlformats.org/officeDocument/2006/relationships/hyperlink" Target="https://www.bbc.co.uk/programmes/m000h4hv"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youtube.com/watch?v=EHIGm7qYVz4"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2D170B9C-85A5-4673-981C-DDDBAC51F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sign in the dark&#10;&#10;Description automatically generated">
            <a:extLst>
              <a:ext uri="{FF2B5EF4-FFF2-40B4-BE49-F238E27FC236}">
                <a16:creationId xmlns:a16="http://schemas.microsoft.com/office/drawing/2014/main" id="{A0A7D8E3-D56C-C348-91ED-8AC2D5FBB343}"/>
              </a:ext>
            </a:extLst>
          </p:cNvPr>
          <p:cNvPicPr>
            <a:picLocks noChangeAspect="1"/>
          </p:cNvPicPr>
          <p:nvPr/>
        </p:nvPicPr>
        <p:blipFill rotWithShape="1">
          <a:blip r:embed="rId2"/>
          <a:srcRect r="3" b="2302"/>
          <a:stretch/>
        </p:blipFill>
        <p:spPr>
          <a:xfrm>
            <a:off x="20" y="10"/>
            <a:ext cx="4966232" cy="6857990"/>
          </a:xfrm>
          <a:prstGeom prst="rect">
            <a:avLst/>
          </a:prstGeom>
        </p:spPr>
      </p:pic>
      <p:sp>
        <p:nvSpPr>
          <p:cNvPr id="44" name="Freeform 6">
            <a:extLst>
              <a:ext uri="{FF2B5EF4-FFF2-40B4-BE49-F238E27FC236}">
                <a16:creationId xmlns:a16="http://schemas.microsoft.com/office/drawing/2014/main" id="{1C82216A-4221-434A-B11C-7E13B4A1F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5412340"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sp>
        <p:nvSpPr>
          <p:cNvPr id="2" name="Title 1">
            <a:extLst>
              <a:ext uri="{FF2B5EF4-FFF2-40B4-BE49-F238E27FC236}">
                <a16:creationId xmlns:a16="http://schemas.microsoft.com/office/drawing/2014/main" id="{352ABCEB-EB1B-1D4B-9E52-6EAFB8207983}"/>
              </a:ext>
            </a:extLst>
          </p:cNvPr>
          <p:cNvSpPr>
            <a:spLocks noGrp="1"/>
          </p:cNvSpPr>
          <p:nvPr>
            <p:ph type="ctrTitle"/>
          </p:nvPr>
        </p:nvSpPr>
        <p:spPr>
          <a:xfrm>
            <a:off x="6138004" y="1480930"/>
            <a:ext cx="5607908" cy="3254321"/>
          </a:xfrm>
        </p:spPr>
        <p:txBody>
          <a:bodyPr>
            <a:normAutofit/>
          </a:bodyPr>
          <a:lstStyle/>
          <a:p>
            <a:pPr algn="l"/>
            <a:r>
              <a:rPr lang="en-US" sz="7000" dirty="0"/>
              <a:t>Kahaila Brick Lane</a:t>
            </a:r>
          </a:p>
        </p:txBody>
      </p:sp>
      <p:sp>
        <p:nvSpPr>
          <p:cNvPr id="3" name="Subtitle 2">
            <a:extLst>
              <a:ext uri="{FF2B5EF4-FFF2-40B4-BE49-F238E27FC236}">
                <a16:creationId xmlns:a16="http://schemas.microsoft.com/office/drawing/2014/main" id="{41A16873-01FD-E645-964B-27647597D89A}"/>
              </a:ext>
            </a:extLst>
          </p:cNvPr>
          <p:cNvSpPr>
            <a:spLocks noGrp="1"/>
          </p:cNvSpPr>
          <p:nvPr>
            <p:ph type="subTitle" idx="1"/>
          </p:nvPr>
        </p:nvSpPr>
        <p:spPr>
          <a:xfrm>
            <a:off x="6138006" y="4804850"/>
            <a:ext cx="5607906" cy="1086237"/>
          </a:xfrm>
        </p:spPr>
        <p:txBody>
          <a:bodyPr>
            <a:normAutofit/>
          </a:bodyPr>
          <a:lstStyle/>
          <a:p>
            <a:pPr algn="l">
              <a:spcAft>
                <a:spcPts val="600"/>
              </a:spcAft>
            </a:pPr>
            <a:r>
              <a:rPr lang="en-US" b="1" dirty="0"/>
              <a:t>Wednesday 7</a:t>
            </a:r>
            <a:r>
              <a:rPr lang="en-US" b="1" baseline="30000" dirty="0"/>
              <a:t>th</a:t>
            </a:r>
            <a:r>
              <a:rPr lang="en-US" b="1" dirty="0"/>
              <a:t> April</a:t>
            </a:r>
          </a:p>
          <a:p>
            <a:pPr algn="l">
              <a:spcAft>
                <a:spcPts val="600"/>
              </a:spcAft>
            </a:pPr>
            <a:r>
              <a:rPr lang="en-US" b="1" dirty="0"/>
              <a:t>Palm Sunday – John 12:12-19</a:t>
            </a:r>
          </a:p>
        </p:txBody>
      </p:sp>
    </p:spTree>
    <p:extLst>
      <p:ext uri="{BB962C8B-B14F-4D97-AF65-F5344CB8AC3E}">
        <p14:creationId xmlns:p14="http://schemas.microsoft.com/office/powerpoint/2010/main" val="3863842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0AC90-E4D2-7F45-AA01-B0923884BDD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AE71DDB-6F46-B74D-A957-96B9C2B2105E}"/>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533231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996729-7C7B-EB4D-A44B-DEA001015F51}"/>
              </a:ext>
            </a:extLst>
          </p:cNvPr>
          <p:cNvSpPr>
            <a:spLocks noGrp="1"/>
          </p:cNvSpPr>
          <p:nvPr>
            <p:ph idx="1"/>
          </p:nvPr>
        </p:nvSpPr>
        <p:spPr>
          <a:xfrm>
            <a:off x="1371600" y="211015"/>
            <a:ext cx="9601200" cy="6372665"/>
          </a:xfrm>
        </p:spPr>
        <p:txBody>
          <a:bodyPr>
            <a:normAutofit/>
          </a:bodyPr>
          <a:lstStyle/>
          <a:p>
            <a:pPr marL="0" indent="0" algn="ctr">
              <a:buNone/>
            </a:pPr>
            <a:r>
              <a:rPr lang="en-GB" sz="3200" b="1" dirty="0"/>
              <a:t>You Deserve It</a:t>
            </a:r>
          </a:p>
          <a:p>
            <a:pPr marL="0" indent="0" algn="ctr">
              <a:buNone/>
            </a:pPr>
            <a:endParaRPr lang="en-GB" sz="3200" b="1" dirty="0"/>
          </a:p>
          <a:p>
            <a:pPr marL="0" indent="0" algn="ctr">
              <a:buNone/>
            </a:pPr>
            <a:r>
              <a:rPr lang="en-GB" sz="3200" dirty="0"/>
              <a:t>My Hallelujah belongs to you</a:t>
            </a:r>
          </a:p>
          <a:p>
            <a:pPr marL="0" indent="0" algn="ctr">
              <a:buNone/>
            </a:pPr>
            <a:r>
              <a:rPr lang="en-GB" sz="3200" dirty="0"/>
              <a:t>My Hallelujah belongs to you</a:t>
            </a:r>
          </a:p>
          <a:p>
            <a:pPr marL="0" indent="0" algn="ctr">
              <a:buNone/>
            </a:pPr>
            <a:r>
              <a:rPr lang="en-GB" sz="3200" dirty="0"/>
              <a:t>My Hallelujah belongs to you</a:t>
            </a:r>
          </a:p>
          <a:p>
            <a:pPr marL="0" indent="0" algn="ctr">
              <a:buNone/>
            </a:pPr>
            <a:r>
              <a:rPr lang="en-GB" sz="3200" dirty="0"/>
              <a:t>My Hallelujah belongs to you</a:t>
            </a:r>
            <a:endParaRPr lang="en-US" sz="3200" dirty="0"/>
          </a:p>
        </p:txBody>
      </p:sp>
    </p:spTree>
    <p:extLst>
      <p:ext uri="{BB962C8B-B14F-4D97-AF65-F5344CB8AC3E}">
        <p14:creationId xmlns:p14="http://schemas.microsoft.com/office/powerpoint/2010/main" val="13633197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996729-7C7B-EB4D-A44B-DEA001015F51}"/>
              </a:ext>
            </a:extLst>
          </p:cNvPr>
          <p:cNvSpPr>
            <a:spLocks noGrp="1"/>
          </p:cNvSpPr>
          <p:nvPr>
            <p:ph idx="1"/>
          </p:nvPr>
        </p:nvSpPr>
        <p:spPr>
          <a:xfrm>
            <a:off x="1371600" y="675861"/>
            <a:ext cx="9601200" cy="5191539"/>
          </a:xfrm>
        </p:spPr>
        <p:txBody>
          <a:bodyPr>
            <a:normAutofit/>
          </a:bodyPr>
          <a:lstStyle/>
          <a:p>
            <a:pPr marL="0" indent="0" algn="ctr">
              <a:buNone/>
            </a:pPr>
            <a:r>
              <a:rPr lang="en-GB" sz="3200" dirty="0"/>
              <a:t>You deserve it</a:t>
            </a:r>
          </a:p>
          <a:p>
            <a:pPr marL="0" indent="0" algn="ctr">
              <a:buNone/>
            </a:pPr>
            <a:r>
              <a:rPr lang="en-GB" sz="3200" dirty="0"/>
              <a:t>You deserve it </a:t>
            </a:r>
          </a:p>
          <a:p>
            <a:pPr marL="0" indent="0" algn="ctr">
              <a:buNone/>
            </a:pPr>
            <a:r>
              <a:rPr lang="en-GB" sz="3200" dirty="0"/>
              <a:t>You deserve it</a:t>
            </a:r>
          </a:p>
          <a:p>
            <a:pPr marL="0" indent="0" algn="ctr">
              <a:buNone/>
            </a:pPr>
            <a:r>
              <a:rPr lang="en-GB" sz="3200" dirty="0"/>
              <a:t>You deserve it</a:t>
            </a:r>
            <a:endParaRPr lang="en-US" sz="3200" dirty="0"/>
          </a:p>
        </p:txBody>
      </p:sp>
    </p:spTree>
    <p:extLst>
      <p:ext uri="{BB962C8B-B14F-4D97-AF65-F5344CB8AC3E}">
        <p14:creationId xmlns:p14="http://schemas.microsoft.com/office/powerpoint/2010/main" val="16368767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996729-7C7B-EB4D-A44B-DEA001015F51}"/>
              </a:ext>
            </a:extLst>
          </p:cNvPr>
          <p:cNvSpPr>
            <a:spLocks noGrp="1"/>
          </p:cNvSpPr>
          <p:nvPr>
            <p:ph idx="1"/>
          </p:nvPr>
        </p:nvSpPr>
        <p:spPr>
          <a:xfrm>
            <a:off x="1371600" y="516835"/>
            <a:ext cx="9601200" cy="5350565"/>
          </a:xfrm>
        </p:spPr>
        <p:txBody>
          <a:bodyPr>
            <a:normAutofit/>
          </a:bodyPr>
          <a:lstStyle/>
          <a:p>
            <a:pPr marL="0" indent="0" algn="ctr">
              <a:buNone/>
            </a:pPr>
            <a:r>
              <a:rPr lang="en-GB" sz="3200" dirty="0"/>
              <a:t>All of the Glory belongs to you </a:t>
            </a:r>
          </a:p>
          <a:p>
            <a:pPr marL="0" indent="0" algn="ctr">
              <a:buNone/>
            </a:pPr>
            <a:r>
              <a:rPr lang="en-GB" sz="3200" dirty="0"/>
              <a:t>All of the Glory belongs to you</a:t>
            </a:r>
          </a:p>
          <a:p>
            <a:pPr marL="0" indent="0" algn="ctr">
              <a:buNone/>
            </a:pPr>
            <a:r>
              <a:rPr lang="en-GB" sz="3200" dirty="0"/>
              <a:t>All of the Glory belongs to you </a:t>
            </a:r>
          </a:p>
          <a:p>
            <a:pPr marL="0" indent="0" algn="ctr">
              <a:buNone/>
            </a:pPr>
            <a:r>
              <a:rPr lang="en-GB" sz="3200" dirty="0"/>
              <a:t>All of the Glory belongs to you</a:t>
            </a:r>
            <a:endParaRPr lang="en-US" sz="3200" dirty="0"/>
          </a:p>
        </p:txBody>
      </p:sp>
    </p:spTree>
    <p:extLst>
      <p:ext uri="{BB962C8B-B14F-4D97-AF65-F5344CB8AC3E}">
        <p14:creationId xmlns:p14="http://schemas.microsoft.com/office/powerpoint/2010/main" val="10446176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996729-7C7B-EB4D-A44B-DEA001015F51}"/>
              </a:ext>
            </a:extLst>
          </p:cNvPr>
          <p:cNvSpPr>
            <a:spLocks noGrp="1"/>
          </p:cNvSpPr>
          <p:nvPr>
            <p:ph idx="1"/>
          </p:nvPr>
        </p:nvSpPr>
        <p:spPr>
          <a:xfrm>
            <a:off x="1371600" y="675861"/>
            <a:ext cx="9601200" cy="5191539"/>
          </a:xfrm>
        </p:spPr>
        <p:txBody>
          <a:bodyPr>
            <a:normAutofit/>
          </a:bodyPr>
          <a:lstStyle/>
          <a:p>
            <a:pPr marL="0" indent="0" algn="ctr">
              <a:buNone/>
            </a:pPr>
            <a:r>
              <a:rPr lang="en-GB" sz="3200" dirty="0"/>
              <a:t>Hallelujah</a:t>
            </a:r>
          </a:p>
          <a:p>
            <a:pPr marL="0" indent="0" algn="ctr">
              <a:buNone/>
            </a:pPr>
            <a:r>
              <a:rPr lang="en-GB" sz="3200" dirty="0"/>
              <a:t>Hallelujah</a:t>
            </a:r>
          </a:p>
          <a:p>
            <a:pPr marL="0" indent="0" algn="ctr">
              <a:buNone/>
            </a:pPr>
            <a:r>
              <a:rPr lang="en-GB" sz="3200" dirty="0"/>
              <a:t>Hallelujah</a:t>
            </a:r>
          </a:p>
          <a:p>
            <a:pPr marL="0" indent="0" algn="ctr">
              <a:buNone/>
            </a:pPr>
            <a:r>
              <a:rPr lang="en-GB" sz="3200" dirty="0"/>
              <a:t>Hallelujah</a:t>
            </a:r>
          </a:p>
          <a:p>
            <a:pPr marL="0" indent="0" algn="ctr">
              <a:buNone/>
            </a:pPr>
            <a:r>
              <a:rPr lang="en-GB" sz="3200" dirty="0"/>
              <a:t>All the Glory </a:t>
            </a:r>
          </a:p>
          <a:p>
            <a:pPr marL="0" indent="0" algn="ctr">
              <a:buNone/>
            </a:pPr>
            <a:r>
              <a:rPr lang="en-GB" sz="3200" dirty="0"/>
              <a:t>All the Honour </a:t>
            </a:r>
          </a:p>
          <a:p>
            <a:pPr marL="0" indent="0" algn="ctr">
              <a:buNone/>
            </a:pPr>
            <a:r>
              <a:rPr lang="en-GB" sz="3200" dirty="0"/>
              <a:t>All the Praise</a:t>
            </a:r>
            <a:endParaRPr lang="en-US" sz="3200" dirty="0"/>
          </a:p>
        </p:txBody>
      </p:sp>
    </p:spTree>
    <p:extLst>
      <p:ext uri="{BB962C8B-B14F-4D97-AF65-F5344CB8AC3E}">
        <p14:creationId xmlns:p14="http://schemas.microsoft.com/office/powerpoint/2010/main" val="28196568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0B118-08C5-E340-BF0F-0F04F4C5ABE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625360E-D7C9-D24F-9FBC-4FC01824E324}"/>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6490359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996729-7C7B-EB4D-A44B-DEA001015F51}"/>
              </a:ext>
            </a:extLst>
          </p:cNvPr>
          <p:cNvSpPr>
            <a:spLocks noGrp="1"/>
          </p:cNvSpPr>
          <p:nvPr>
            <p:ph idx="1"/>
          </p:nvPr>
        </p:nvSpPr>
        <p:spPr>
          <a:xfrm>
            <a:off x="1371600" y="1573967"/>
            <a:ext cx="10530114" cy="4293433"/>
          </a:xfrm>
        </p:spPr>
        <p:txBody>
          <a:bodyPr>
            <a:normAutofit/>
          </a:bodyPr>
          <a:lstStyle/>
          <a:p>
            <a:pPr marL="0" indent="0" algn="ctr">
              <a:buNone/>
            </a:pPr>
            <a:r>
              <a:rPr lang="en-GB" sz="3200" b="1" dirty="0">
                <a:solidFill>
                  <a:schemeClr val="tx1"/>
                </a:solidFill>
                <a:latin typeface="Noto Sans"/>
              </a:rPr>
              <a:t>God, I Look to You</a:t>
            </a:r>
          </a:p>
          <a:p>
            <a:pPr marL="0" indent="0" algn="ctr">
              <a:buNone/>
            </a:pPr>
            <a:endParaRPr lang="en-GB" sz="3200" dirty="0">
              <a:solidFill>
                <a:schemeClr val="tx1"/>
              </a:solidFill>
              <a:latin typeface="Noto Sans"/>
            </a:endParaRPr>
          </a:p>
          <a:p>
            <a:pPr marL="0" indent="0" algn="ctr">
              <a:buNone/>
            </a:pPr>
            <a:r>
              <a:rPr lang="en-GB" sz="3200" dirty="0">
                <a:solidFill>
                  <a:schemeClr val="tx1"/>
                </a:solidFill>
                <a:latin typeface="Noto Sans"/>
              </a:rPr>
              <a:t>God, I look to You, I won't be overwhelmed</a:t>
            </a:r>
          </a:p>
          <a:p>
            <a:pPr marL="0" indent="0" algn="ctr">
              <a:buNone/>
            </a:pPr>
            <a:r>
              <a:rPr lang="en-GB" sz="3200" dirty="0">
                <a:solidFill>
                  <a:schemeClr val="tx1"/>
                </a:solidFill>
                <a:latin typeface="Noto Sans"/>
              </a:rPr>
              <a:t>Give me vision to see things like You do</a:t>
            </a:r>
          </a:p>
          <a:p>
            <a:pPr marL="0" indent="0" algn="ctr">
              <a:buNone/>
            </a:pPr>
            <a:r>
              <a:rPr lang="en-GB" sz="3200" dirty="0">
                <a:solidFill>
                  <a:schemeClr val="tx1"/>
                </a:solidFill>
                <a:latin typeface="Noto Sans"/>
              </a:rPr>
              <a:t>God I look to You, You're where my help comes from</a:t>
            </a:r>
          </a:p>
          <a:p>
            <a:pPr marL="0" indent="0" algn="ctr">
              <a:buNone/>
            </a:pPr>
            <a:r>
              <a:rPr lang="en-GB" sz="3200" dirty="0">
                <a:solidFill>
                  <a:schemeClr val="tx1"/>
                </a:solidFill>
                <a:latin typeface="Noto Sans"/>
              </a:rPr>
              <a:t>Give me wisdom, You know just what to do</a:t>
            </a:r>
            <a:endParaRPr lang="en-US" sz="3200" dirty="0">
              <a:solidFill>
                <a:schemeClr val="tx1"/>
              </a:solidFill>
            </a:endParaRPr>
          </a:p>
        </p:txBody>
      </p:sp>
    </p:spTree>
    <p:extLst>
      <p:ext uri="{BB962C8B-B14F-4D97-AF65-F5344CB8AC3E}">
        <p14:creationId xmlns:p14="http://schemas.microsoft.com/office/powerpoint/2010/main" val="12090124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996729-7C7B-EB4D-A44B-DEA001015F51}"/>
              </a:ext>
            </a:extLst>
          </p:cNvPr>
          <p:cNvSpPr>
            <a:spLocks noGrp="1"/>
          </p:cNvSpPr>
          <p:nvPr>
            <p:ph idx="1"/>
          </p:nvPr>
        </p:nvSpPr>
        <p:spPr>
          <a:xfrm>
            <a:off x="1371600" y="1573967"/>
            <a:ext cx="10530114" cy="4293433"/>
          </a:xfrm>
        </p:spPr>
        <p:txBody>
          <a:bodyPr>
            <a:normAutofit/>
          </a:bodyPr>
          <a:lstStyle/>
          <a:p>
            <a:pPr marL="0" indent="0" algn="ctr">
              <a:buNone/>
            </a:pPr>
            <a:r>
              <a:rPr lang="en-GB" sz="3200" dirty="0">
                <a:solidFill>
                  <a:schemeClr val="tx1"/>
                </a:solidFill>
                <a:latin typeface="Noto Sans"/>
              </a:rPr>
              <a:t>And I will love You, Lord, my strength</a:t>
            </a:r>
          </a:p>
          <a:p>
            <a:pPr marL="0" indent="0" algn="ctr">
              <a:buNone/>
            </a:pPr>
            <a:r>
              <a:rPr lang="en-GB" sz="3200" dirty="0">
                <a:solidFill>
                  <a:schemeClr val="tx1"/>
                </a:solidFill>
                <a:latin typeface="Noto Sans"/>
              </a:rPr>
              <a:t>I will love You, Lord, my shield</a:t>
            </a:r>
          </a:p>
          <a:p>
            <a:pPr marL="0" indent="0" algn="ctr">
              <a:buNone/>
            </a:pPr>
            <a:r>
              <a:rPr lang="en-GB" sz="3200" dirty="0">
                <a:solidFill>
                  <a:schemeClr val="tx1"/>
                </a:solidFill>
                <a:latin typeface="Noto Sans"/>
              </a:rPr>
              <a:t>I will love You, Lord, my rock forever</a:t>
            </a:r>
          </a:p>
          <a:p>
            <a:pPr marL="0" indent="0" algn="ctr">
              <a:buNone/>
            </a:pPr>
            <a:r>
              <a:rPr lang="en-GB" sz="3200" dirty="0">
                <a:solidFill>
                  <a:schemeClr val="tx1"/>
                </a:solidFill>
                <a:latin typeface="Noto Sans"/>
              </a:rPr>
              <a:t>All my days I will love You, God</a:t>
            </a:r>
            <a:endParaRPr lang="en-US" sz="3200" dirty="0">
              <a:solidFill>
                <a:schemeClr val="tx1"/>
              </a:solidFill>
            </a:endParaRPr>
          </a:p>
        </p:txBody>
      </p:sp>
    </p:spTree>
    <p:extLst>
      <p:ext uri="{BB962C8B-B14F-4D97-AF65-F5344CB8AC3E}">
        <p14:creationId xmlns:p14="http://schemas.microsoft.com/office/powerpoint/2010/main" val="20872177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996729-7C7B-EB4D-A44B-DEA001015F51}"/>
              </a:ext>
            </a:extLst>
          </p:cNvPr>
          <p:cNvSpPr>
            <a:spLocks noGrp="1"/>
          </p:cNvSpPr>
          <p:nvPr>
            <p:ph idx="1"/>
          </p:nvPr>
        </p:nvSpPr>
        <p:spPr>
          <a:xfrm>
            <a:off x="1371600" y="1573967"/>
            <a:ext cx="10530114" cy="4293433"/>
          </a:xfrm>
        </p:spPr>
        <p:txBody>
          <a:bodyPr>
            <a:normAutofit/>
          </a:bodyPr>
          <a:lstStyle/>
          <a:p>
            <a:pPr marL="0" indent="0" algn="ctr">
              <a:buNone/>
            </a:pPr>
            <a:r>
              <a:rPr lang="en-GB" sz="3200" dirty="0">
                <a:solidFill>
                  <a:schemeClr val="tx1"/>
                </a:solidFill>
                <a:latin typeface="Noto Sans"/>
              </a:rPr>
              <a:t>Hallelujah, our God reigns </a:t>
            </a:r>
          </a:p>
          <a:p>
            <a:pPr marL="0" indent="0" algn="ctr">
              <a:buNone/>
            </a:pPr>
            <a:r>
              <a:rPr lang="en-GB" sz="3200" dirty="0">
                <a:solidFill>
                  <a:schemeClr val="tx1"/>
                </a:solidFill>
                <a:latin typeface="Noto Sans"/>
              </a:rPr>
              <a:t>Hallelujah, our God reigns </a:t>
            </a:r>
          </a:p>
          <a:p>
            <a:pPr marL="0" indent="0" algn="ctr">
              <a:buNone/>
            </a:pPr>
            <a:r>
              <a:rPr lang="en-GB" sz="3200" dirty="0">
                <a:solidFill>
                  <a:schemeClr val="tx1"/>
                </a:solidFill>
                <a:latin typeface="Noto Sans"/>
              </a:rPr>
              <a:t>Hallelujah, our God reigns</a:t>
            </a:r>
          </a:p>
          <a:p>
            <a:pPr marL="0" indent="0" algn="ctr">
              <a:buNone/>
            </a:pPr>
            <a:r>
              <a:rPr lang="en-GB" sz="3200" dirty="0">
                <a:solidFill>
                  <a:schemeClr val="tx1"/>
                </a:solidFill>
                <a:latin typeface="Noto Sans"/>
              </a:rPr>
              <a:t>Forever, all my days, Hallelujah</a:t>
            </a:r>
            <a:endParaRPr lang="en-US" sz="3200" dirty="0">
              <a:solidFill>
                <a:schemeClr val="tx1"/>
              </a:solidFill>
            </a:endParaRPr>
          </a:p>
        </p:txBody>
      </p:sp>
    </p:spTree>
    <p:extLst>
      <p:ext uri="{BB962C8B-B14F-4D97-AF65-F5344CB8AC3E}">
        <p14:creationId xmlns:p14="http://schemas.microsoft.com/office/powerpoint/2010/main" val="9836095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06224-0FD1-9741-AA11-71090154BA46}"/>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7336A9C5-6935-DA4B-ABC7-B69AC1C0E497}"/>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21139770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0B118-08C5-E340-BF0F-0F04F4C5ABEC}"/>
              </a:ext>
            </a:extLst>
          </p:cNvPr>
          <p:cNvSpPr>
            <a:spLocks noGrp="1"/>
          </p:cNvSpPr>
          <p:nvPr>
            <p:ph type="title"/>
          </p:nvPr>
        </p:nvSpPr>
        <p:spPr>
          <a:xfrm>
            <a:off x="1371600" y="128588"/>
            <a:ext cx="9601200" cy="1485900"/>
          </a:xfrm>
        </p:spPr>
        <p:txBody>
          <a:bodyPr/>
          <a:lstStyle/>
          <a:p>
            <a:r>
              <a:rPr lang="en-US" dirty="0"/>
              <a:t>Notices:</a:t>
            </a:r>
          </a:p>
        </p:txBody>
      </p:sp>
      <p:sp>
        <p:nvSpPr>
          <p:cNvPr id="3" name="Content Placeholder 2">
            <a:extLst>
              <a:ext uri="{FF2B5EF4-FFF2-40B4-BE49-F238E27FC236}">
                <a16:creationId xmlns:a16="http://schemas.microsoft.com/office/drawing/2014/main" id="{9625360E-D7C9-D24F-9FBC-4FC01824E324}"/>
              </a:ext>
            </a:extLst>
          </p:cNvPr>
          <p:cNvSpPr>
            <a:spLocks noGrp="1"/>
          </p:cNvSpPr>
          <p:nvPr>
            <p:ph idx="1"/>
          </p:nvPr>
        </p:nvSpPr>
        <p:spPr>
          <a:xfrm>
            <a:off x="1371600" y="1000125"/>
            <a:ext cx="9601200" cy="5729287"/>
          </a:xfrm>
        </p:spPr>
        <p:txBody>
          <a:bodyPr>
            <a:normAutofit/>
          </a:bodyPr>
          <a:lstStyle/>
          <a:p>
            <a:r>
              <a:rPr lang="en-US" sz="2800" dirty="0"/>
              <a:t>Essence Virtual Quiz – moved to next Tuesday at 7pm </a:t>
            </a:r>
          </a:p>
          <a:p>
            <a:r>
              <a:rPr lang="en-US" sz="2800" dirty="0"/>
              <a:t>Good Friday Reflection – Friday at 10am</a:t>
            </a:r>
          </a:p>
          <a:p>
            <a:r>
              <a:rPr lang="en-US" sz="2800" dirty="0"/>
              <a:t>Easter Sunday Service – Sunday at 11am</a:t>
            </a:r>
          </a:p>
          <a:p>
            <a:r>
              <a:rPr lang="en-US" sz="2800" dirty="0"/>
              <a:t>Immerse </a:t>
            </a:r>
            <a:r>
              <a:rPr lang="en-GB" sz="2800" dirty="0"/>
              <a:t>– Sunday at 9:30pm</a:t>
            </a:r>
          </a:p>
          <a:p>
            <a:endParaRPr lang="en-GB" sz="2800" dirty="0"/>
          </a:p>
          <a:p>
            <a:r>
              <a:rPr lang="en-GB" sz="2800" dirty="0"/>
              <a:t>Socials – board games, film club, cooking classes</a:t>
            </a:r>
            <a:endParaRPr lang="en-GB" dirty="0"/>
          </a:p>
          <a:p>
            <a:pPr marL="0" indent="0">
              <a:buNone/>
            </a:pPr>
            <a:endParaRPr lang="en-US" sz="2800" dirty="0"/>
          </a:p>
        </p:txBody>
      </p:sp>
      <p:pic>
        <p:nvPicPr>
          <p:cNvPr id="5" name="Picture 4" descr="A picture containing indoor, cake, table, birthday&#10;&#10;Description automatically generated">
            <a:extLst>
              <a:ext uri="{FF2B5EF4-FFF2-40B4-BE49-F238E27FC236}">
                <a16:creationId xmlns:a16="http://schemas.microsoft.com/office/drawing/2014/main" id="{F4848551-92E1-634E-BB71-001C380D2EFD}"/>
              </a:ext>
            </a:extLst>
          </p:cNvPr>
          <p:cNvPicPr>
            <a:picLocks noChangeAspect="1"/>
          </p:cNvPicPr>
          <p:nvPr/>
        </p:nvPicPr>
        <p:blipFill>
          <a:blip r:embed="rId2"/>
          <a:stretch>
            <a:fillRect/>
          </a:stretch>
        </p:blipFill>
        <p:spPr>
          <a:xfrm>
            <a:off x="3962399" y="4517571"/>
            <a:ext cx="3510643" cy="2340429"/>
          </a:xfrm>
          <a:prstGeom prst="rect">
            <a:avLst/>
          </a:prstGeom>
        </p:spPr>
      </p:pic>
    </p:spTree>
    <p:extLst>
      <p:ext uri="{BB962C8B-B14F-4D97-AF65-F5344CB8AC3E}">
        <p14:creationId xmlns:p14="http://schemas.microsoft.com/office/powerpoint/2010/main" val="4390099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C96282C0-351C-48EE-A89D-D662C5DB2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3EF8A0-2046-0C41-8758-948CB623ADB2}"/>
              </a:ext>
            </a:extLst>
          </p:cNvPr>
          <p:cNvSpPr>
            <a:spLocks noGrp="1"/>
          </p:cNvSpPr>
          <p:nvPr>
            <p:ph type="title"/>
          </p:nvPr>
        </p:nvSpPr>
        <p:spPr>
          <a:xfrm>
            <a:off x="5100823" y="685799"/>
            <a:ext cx="6917005" cy="5998029"/>
          </a:xfrm>
        </p:spPr>
        <p:txBody>
          <a:bodyPr vert="horz" lIns="91440" tIns="45720" rIns="91440" bIns="45720" rtlCol="0">
            <a:noAutofit/>
          </a:bodyPr>
          <a:lstStyle/>
          <a:p>
            <a:r>
              <a:rPr lang="en-GB" sz="2000" b="1" dirty="0"/>
              <a:t>Jesus Comes to Jerusalem as King</a:t>
            </a:r>
            <a:br>
              <a:rPr lang="en-GB" sz="2000" dirty="0"/>
            </a:br>
            <a:r>
              <a:rPr lang="en-GB" sz="2000" b="1" baseline="30000" dirty="0"/>
              <a:t>12 </a:t>
            </a:r>
            <a:r>
              <a:rPr lang="en-GB" sz="2000" dirty="0"/>
              <a:t>The next day the great crowd that had come for the festival heard that Jesus was on his way to Jerusalem. </a:t>
            </a:r>
            <a:r>
              <a:rPr lang="en-GB" sz="2000" b="1" baseline="30000" dirty="0"/>
              <a:t>13 </a:t>
            </a:r>
            <a:r>
              <a:rPr lang="en-GB" sz="2000" dirty="0"/>
              <a:t>They took palm branches and went out to meet him, shouting,</a:t>
            </a:r>
            <a:br>
              <a:rPr lang="en-GB" sz="2000" dirty="0"/>
            </a:br>
            <a:r>
              <a:rPr lang="en-GB" sz="2000" dirty="0"/>
              <a:t>“Hosanna!”</a:t>
            </a:r>
            <a:br>
              <a:rPr lang="en-GB" sz="2000" dirty="0"/>
            </a:br>
            <a:r>
              <a:rPr lang="en-GB" sz="2000" dirty="0"/>
              <a:t>“Blessed is he who comes in the name of the Lord!”</a:t>
            </a:r>
            <a:br>
              <a:rPr lang="en-GB" sz="2000" dirty="0"/>
            </a:br>
            <a:r>
              <a:rPr lang="en-GB" sz="2000" dirty="0"/>
              <a:t>“Blessed is the king of Israel!”</a:t>
            </a:r>
            <a:br>
              <a:rPr lang="en-GB" sz="2000" dirty="0"/>
            </a:br>
            <a:r>
              <a:rPr lang="en-GB" sz="2000" b="1" baseline="30000" dirty="0"/>
              <a:t>14 </a:t>
            </a:r>
            <a:r>
              <a:rPr lang="en-GB" sz="2000" dirty="0"/>
              <a:t>Jesus found a young donkey and sat on it, as it is written:</a:t>
            </a:r>
            <a:br>
              <a:rPr lang="en-GB" sz="2000" dirty="0"/>
            </a:br>
            <a:r>
              <a:rPr lang="en-GB" sz="2000" b="1" baseline="30000" dirty="0"/>
              <a:t>15 </a:t>
            </a:r>
            <a:r>
              <a:rPr lang="en-GB" sz="2000" dirty="0"/>
              <a:t>“Do not be afraid, Daughter Zion;</a:t>
            </a:r>
            <a:br>
              <a:rPr lang="en-GB" sz="2000" dirty="0"/>
            </a:br>
            <a:r>
              <a:rPr lang="en-GB" sz="2000" dirty="0"/>
              <a:t>    see, your king is coming,</a:t>
            </a:r>
            <a:br>
              <a:rPr lang="en-GB" sz="2000" dirty="0"/>
            </a:br>
            <a:r>
              <a:rPr lang="en-GB" sz="2000" dirty="0"/>
              <a:t>    seated on a donkey’s colt.”</a:t>
            </a:r>
            <a:br>
              <a:rPr lang="en-GB" sz="2000" dirty="0"/>
            </a:br>
            <a:r>
              <a:rPr lang="en-GB" sz="2000" b="1" baseline="30000" dirty="0"/>
              <a:t>16 </a:t>
            </a:r>
            <a:r>
              <a:rPr lang="en-GB" sz="2000" dirty="0"/>
              <a:t>At first his disciples did not understand all this. Only after Jesus was glorified did they realize that these things had been written about him and that these things had been done to him.</a:t>
            </a:r>
            <a:br>
              <a:rPr lang="en-GB" sz="2000" dirty="0"/>
            </a:br>
            <a:r>
              <a:rPr lang="en-GB" sz="2000" b="1" baseline="30000" dirty="0"/>
              <a:t>17 </a:t>
            </a:r>
            <a:r>
              <a:rPr lang="en-GB" sz="2000" dirty="0"/>
              <a:t>Now the crowd that was with him when he called Lazarus from the tomb and raised him from the dead continued to spread the word. </a:t>
            </a:r>
            <a:r>
              <a:rPr lang="en-GB" sz="2000" b="1" baseline="30000" dirty="0"/>
              <a:t>18 </a:t>
            </a:r>
            <a:r>
              <a:rPr lang="en-GB" sz="2000" dirty="0"/>
              <a:t>Many people, because they had heard that he had performed this sign, went out to meet him. </a:t>
            </a:r>
            <a:r>
              <a:rPr lang="en-GB" sz="2000" b="1" baseline="30000" dirty="0"/>
              <a:t>19 </a:t>
            </a:r>
            <a:r>
              <a:rPr lang="en-GB" sz="2000" dirty="0"/>
              <a:t>So the Pharisees said to one another, “See, this is getting us nowhere. Look how the whole world has gone after him!”</a:t>
            </a:r>
          </a:p>
        </p:txBody>
      </p:sp>
      <p:pic>
        <p:nvPicPr>
          <p:cNvPr id="4" name="Content Placeholder 3" descr="A person holding an umbrella&#10;&#10;Description automatically generated">
            <a:extLst>
              <a:ext uri="{FF2B5EF4-FFF2-40B4-BE49-F238E27FC236}">
                <a16:creationId xmlns:a16="http://schemas.microsoft.com/office/drawing/2014/main" id="{50F9736C-2E42-6043-A843-6C853B7CFEA7}"/>
              </a:ext>
            </a:extLst>
          </p:cNvPr>
          <p:cNvPicPr>
            <a:picLocks noChangeAspect="1"/>
          </p:cNvPicPr>
          <p:nvPr/>
        </p:nvPicPr>
        <p:blipFill rotWithShape="1">
          <a:blip r:embed="rId2"/>
          <a:srcRect r="4460"/>
          <a:stretch/>
        </p:blipFill>
        <p:spPr>
          <a:xfrm>
            <a:off x="-1" y="10"/>
            <a:ext cx="4373546" cy="6857990"/>
          </a:xfrm>
          <a:prstGeom prst="rect">
            <a:avLst/>
          </a:prstGeom>
        </p:spPr>
      </p:pic>
      <p:sp>
        <p:nvSpPr>
          <p:cNvPr id="51" name="Rectangle 50">
            <a:extLst>
              <a:ext uri="{FF2B5EF4-FFF2-40B4-BE49-F238E27FC236}">
                <a16:creationId xmlns:a16="http://schemas.microsoft.com/office/drawing/2014/main" id="{1B35EC73-2F87-44A7-B231-91053659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354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TextBox 7">
            <a:extLst>
              <a:ext uri="{FF2B5EF4-FFF2-40B4-BE49-F238E27FC236}">
                <a16:creationId xmlns:a16="http://schemas.microsoft.com/office/drawing/2014/main" id="{3AE29379-5F5A-CD45-8729-F288DC3C6D53}"/>
              </a:ext>
            </a:extLst>
          </p:cNvPr>
          <p:cNvSpPr txBox="1"/>
          <p:nvPr/>
        </p:nvSpPr>
        <p:spPr>
          <a:xfrm>
            <a:off x="6096000" y="114300"/>
            <a:ext cx="4148138" cy="523220"/>
          </a:xfrm>
          <a:prstGeom prst="rect">
            <a:avLst/>
          </a:prstGeom>
          <a:noFill/>
        </p:spPr>
        <p:txBody>
          <a:bodyPr wrap="square" rtlCol="0">
            <a:spAutoFit/>
          </a:bodyPr>
          <a:lstStyle/>
          <a:p>
            <a:r>
              <a:rPr lang="en-US" sz="2800" dirty="0"/>
              <a:t>John 12:12-19</a:t>
            </a:r>
          </a:p>
        </p:txBody>
      </p:sp>
    </p:spTree>
    <p:extLst>
      <p:ext uri="{BB962C8B-B14F-4D97-AF65-F5344CB8AC3E}">
        <p14:creationId xmlns:p14="http://schemas.microsoft.com/office/powerpoint/2010/main" val="10759919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449BC34D-9C23-4D6D-8213-1F471AF85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1" name="Freeform 6">
              <a:extLst>
                <a:ext uri="{FF2B5EF4-FFF2-40B4-BE49-F238E27FC236}">
                  <a16:creationId xmlns:a16="http://schemas.microsoft.com/office/drawing/2014/main" id="{FA0F5D6C-5025-4D7E-82DD-C2C6FDA1E7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2" name="Freeform 6">
              <a:extLst>
                <a:ext uri="{FF2B5EF4-FFF2-40B4-BE49-F238E27FC236}">
                  <a16:creationId xmlns:a16="http://schemas.microsoft.com/office/drawing/2014/main" id="{E2AF2C17-4AB4-4402-B84B-129EF95D16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14" name="Rectangle 13">
            <a:extLst>
              <a:ext uri="{FF2B5EF4-FFF2-40B4-BE49-F238E27FC236}">
                <a16:creationId xmlns:a16="http://schemas.microsoft.com/office/drawing/2014/main" id="{1F9A0C1C-8ABC-401B-8FE9-AC9327C4C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FC9F264-F6A5-6143-8893-82556B480CEC}"/>
              </a:ext>
            </a:extLst>
          </p:cNvPr>
          <p:cNvSpPr>
            <a:spLocks noGrp="1"/>
          </p:cNvSpPr>
          <p:nvPr>
            <p:ph type="title"/>
          </p:nvPr>
        </p:nvSpPr>
        <p:spPr>
          <a:xfrm>
            <a:off x="8151962" y="2525346"/>
            <a:ext cx="3355942" cy="1695515"/>
          </a:xfrm>
        </p:spPr>
        <p:txBody>
          <a:bodyPr vert="horz" lIns="91440" tIns="45720" rIns="91440" bIns="45720" rtlCol="0" anchor="b">
            <a:normAutofit fontScale="90000"/>
          </a:bodyPr>
          <a:lstStyle/>
          <a:p>
            <a:pPr algn="ctr"/>
            <a:r>
              <a:rPr lang="en-US" sz="6000" cap="all" dirty="0"/>
              <a:t>Engage</a:t>
            </a:r>
            <a:br>
              <a:rPr lang="en-US" sz="6000" cap="all" dirty="0"/>
            </a:br>
            <a:br>
              <a:rPr lang="en-US" sz="6000" cap="all" dirty="0"/>
            </a:br>
            <a:r>
              <a:rPr lang="en-US" cap="all" dirty="0"/>
              <a:t>John 12:12-19</a:t>
            </a:r>
            <a:endParaRPr lang="en-US" sz="6000" cap="all" dirty="0"/>
          </a:p>
        </p:txBody>
      </p:sp>
      <p:sp>
        <p:nvSpPr>
          <p:cNvPr id="16" name="Freeform 6">
            <a:extLst>
              <a:ext uri="{FF2B5EF4-FFF2-40B4-BE49-F238E27FC236}">
                <a16:creationId xmlns:a16="http://schemas.microsoft.com/office/drawing/2014/main" id="{BA5783C3-2F96-40A7-A24F-30CB07AA3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649163" y="634028"/>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sp>
        <p:nvSpPr>
          <p:cNvPr id="18" name="Freeform 6">
            <a:extLst>
              <a:ext uri="{FF2B5EF4-FFF2-40B4-BE49-F238E27FC236}">
                <a16:creationId xmlns:a16="http://schemas.microsoft.com/office/drawing/2014/main" id="{A9D08DBA-0326-4C4E-ACFB-576F3ABDD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494670" y="2016617"/>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pic>
        <p:nvPicPr>
          <p:cNvPr id="5" name="Picture 4">
            <a:extLst>
              <a:ext uri="{FF2B5EF4-FFF2-40B4-BE49-F238E27FC236}">
                <a16:creationId xmlns:a16="http://schemas.microsoft.com/office/drawing/2014/main" id="{F6CCF0C2-B203-504F-A0CB-B8C3D7852C24}"/>
              </a:ext>
            </a:extLst>
          </p:cNvPr>
          <p:cNvPicPr>
            <a:picLocks noChangeAspect="1"/>
          </p:cNvPicPr>
          <p:nvPr/>
        </p:nvPicPr>
        <p:blipFill>
          <a:blip r:embed="rId2"/>
          <a:stretch>
            <a:fillRect/>
          </a:stretch>
        </p:blipFill>
        <p:spPr>
          <a:xfrm>
            <a:off x="1379023" y="1668127"/>
            <a:ext cx="5659222" cy="3720937"/>
          </a:xfrm>
          <a:prstGeom prst="rect">
            <a:avLst/>
          </a:prstGeom>
        </p:spPr>
      </p:pic>
    </p:spTree>
    <p:extLst>
      <p:ext uri="{BB962C8B-B14F-4D97-AF65-F5344CB8AC3E}">
        <p14:creationId xmlns:p14="http://schemas.microsoft.com/office/powerpoint/2010/main" val="37049102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996729-7C7B-EB4D-A44B-DEA001015F51}"/>
              </a:ext>
            </a:extLst>
          </p:cNvPr>
          <p:cNvSpPr>
            <a:spLocks noGrp="1"/>
          </p:cNvSpPr>
          <p:nvPr>
            <p:ph idx="1"/>
          </p:nvPr>
        </p:nvSpPr>
        <p:spPr>
          <a:xfrm>
            <a:off x="830944" y="0"/>
            <a:ext cx="5484132" cy="6858000"/>
          </a:xfrm>
        </p:spPr>
        <p:txBody>
          <a:bodyPr>
            <a:normAutofit fontScale="70000" lnSpcReduction="20000"/>
          </a:bodyPr>
          <a:lstStyle/>
          <a:p>
            <a:pPr marL="0" indent="0">
              <a:buNone/>
            </a:pPr>
            <a:r>
              <a:rPr lang="en-GB" sz="2800" b="1" dirty="0"/>
              <a:t>John 12:12-19</a:t>
            </a:r>
          </a:p>
          <a:p>
            <a:pPr marL="0" indent="0">
              <a:buNone/>
            </a:pPr>
            <a:r>
              <a:rPr lang="en-GB" sz="2800" b="1" dirty="0"/>
              <a:t>Jesus Comes to Jerusalem as King</a:t>
            </a:r>
            <a:br>
              <a:rPr lang="en-GB" sz="2800" dirty="0"/>
            </a:br>
            <a:r>
              <a:rPr lang="en-GB" sz="2800" b="1" baseline="30000" dirty="0"/>
              <a:t>12 </a:t>
            </a:r>
            <a:r>
              <a:rPr lang="en-GB" sz="2800" dirty="0"/>
              <a:t>The next day the great crowd that had come for the festival heard that Jesus was on his way to Jerusalem. </a:t>
            </a:r>
            <a:r>
              <a:rPr lang="en-GB" sz="2800" b="1" baseline="30000" dirty="0"/>
              <a:t>13 </a:t>
            </a:r>
            <a:r>
              <a:rPr lang="en-GB" sz="2800" dirty="0"/>
              <a:t>They took palm branches and went out to meet him, shouting,</a:t>
            </a:r>
            <a:br>
              <a:rPr lang="en-GB" sz="2800" dirty="0"/>
            </a:br>
            <a:r>
              <a:rPr lang="en-GB" sz="2800" dirty="0"/>
              <a:t>“Hosanna!”</a:t>
            </a:r>
            <a:br>
              <a:rPr lang="en-GB" sz="2800" dirty="0"/>
            </a:br>
            <a:r>
              <a:rPr lang="en-GB" sz="2800" dirty="0"/>
              <a:t>“Blessed is he who comes in the name of the Lord!”</a:t>
            </a:r>
            <a:br>
              <a:rPr lang="en-GB" sz="2800" dirty="0"/>
            </a:br>
            <a:r>
              <a:rPr lang="en-GB" sz="2800" dirty="0"/>
              <a:t>“Blessed is the king of Israel!”</a:t>
            </a:r>
            <a:br>
              <a:rPr lang="en-GB" sz="2800" dirty="0"/>
            </a:br>
            <a:r>
              <a:rPr lang="en-GB" sz="2800" b="1" baseline="30000" dirty="0"/>
              <a:t>14 </a:t>
            </a:r>
            <a:r>
              <a:rPr lang="en-GB" sz="2800" dirty="0"/>
              <a:t>Jesus found a young donkey and sat on it, as it is written:</a:t>
            </a:r>
            <a:br>
              <a:rPr lang="en-GB" sz="2800" dirty="0"/>
            </a:br>
            <a:r>
              <a:rPr lang="en-GB" sz="2800" b="1" baseline="30000" dirty="0"/>
              <a:t>15 </a:t>
            </a:r>
            <a:r>
              <a:rPr lang="en-GB" sz="2800" dirty="0"/>
              <a:t>“Do not be afraid, Daughter Zion;</a:t>
            </a:r>
            <a:br>
              <a:rPr lang="en-GB" sz="2800" dirty="0"/>
            </a:br>
            <a:r>
              <a:rPr lang="en-GB" sz="2800" dirty="0"/>
              <a:t>    see, your king is coming,</a:t>
            </a:r>
            <a:br>
              <a:rPr lang="en-GB" sz="2800" dirty="0"/>
            </a:br>
            <a:r>
              <a:rPr lang="en-GB" sz="2800" dirty="0"/>
              <a:t>    seated on a donkey’s colt.”</a:t>
            </a:r>
            <a:br>
              <a:rPr lang="en-GB" sz="2800" dirty="0"/>
            </a:br>
            <a:r>
              <a:rPr lang="en-GB" sz="2800" b="1" baseline="30000" dirty="0"/>
              <a:t>16 </a:t>
            </a:r>
            <a:r>
              <a:rPr lang="en-GB" sz="2800" dirty="0"/>
              <a:t>At first his disciples did not understand all this. Only after Jesus was glorified did they realize that these things had been written about him and that these things had been done to him.</a:t>
            </a:r>
            <a:br>
              <a:rPr lang="en-GB" sz="2800" dirty="0"/>
            </a:br>
            <a:r>
              <a:rPr lang="en-GB" sz="2800" b="1" baseline="30000" dirty="0"/>
              <a:t>17 </a:t>
            </a:r>
            <a:r>
              <a:rPr lang="en-GB" sz="2800" dirty="0"/>
              <a:t>Now the crowd that was with him when he called Lazarus from the tomb and raised him from the dead continued to spread the word. </a:t>
            </a:r>
            <a:r>
              <a:rPr lang="en-GB" sz="2800" b="1" baseline="30000" dirty="0"/>
              <a:t>18 </a:t>
            </a:r>
            <a:r>
              <a:rPr lang="en-GB" sz="2800" dirty="0"/>
              <a:t>Many people, because they had heard that he had performed this sign, went out to meet him. </a:t>
            </a:r>
            <a:r>
              <a:rPr lang="en-GB" sz="2800" b="1" baseline="30000" dirty="0"/>
              <a:t>19 </a:t>
            </a:r>
            <a:r>
              <a:rPr lang="en-GB" sz="2800" dirty="0"/>
              <a:t>So the Pharisees said to one another, “See, this is getting us nowhere. Look how the whole world has gone after him!”</a:t>
            </a:r>
          </a:p>
        </p:txBody>
      </p:sp>
      <p:sp>
        <p:nvSpPr>
          <p:cNvPr id="2" name="TextBox 1">
            <a:extLst>
              <a:ext uri="{FF2B5EF4-FFF2-40B4-BE49-F238E27FC236}">
                <a16:creationId xmlns:a16="http://schemas.microsoft.com/office/drawing/2014/main" id="{FD86DC34-B083-B14A-87B8-34480B35DD83}"/>
              </a:ext>
            </a:extLst>
          </p:cNvPr>
          <p:cNvSpPr txBox="1"/>
          <p:nvPr/>
        </p:nvSpPr>
        <p:spPr>
          <a:xfrm>
            <a:off x="6376983" y="112788"/>
            <a:ext cx="5595941" cy="3139321"/>
          </a:xfrm>
          <a:prstGeom prst="rect">
            <a:avLst/>
          </a:prstGeom>
          <a:solidFill>
            <a:schemeClr val="accent5">
              <a:lumMod val="60000"/>
              <a:lumOff val="40000"/>
            </a:schemeClr>
          </a:solidFill>
        </p:spPr>
        <p:txBody>
          <a:bodyPr wrap="square" rtlCol="0">
            <a:spAutoFit/>
          </a:bodyPr>
          <a:lstStyle/>
          <a:p>
            <a:r>
              <a:rPr lang="en-US" b="1" dirty="0">
                <a:solidFill>
                  <a:schemeClr val="bg1"/>
                </a:solidFill>
              </a:rPr>
              <a:t>Discuss:</a:t>
            </a:r>
          </a:p>
          <a:p>
            <a:r>
              <a:rPr lang="en-US" dirty="0">
                <a:solidFill>
                  <a:schemeClr val="bg1"/>
                </a:solidFill>
              </a:rPr>
              <a:t>What comes to mind when you hear the word salvation? </a:t>
            </a:r>
          </a:p>
          <a:p>
            <a:endParaRPr lang="en-US" dirty="0">
              <a:solidFill>
                <a:schemeClr val="bg1"/>
              </a:solidFill>
            </a:endParaRPr>
          </a:p>
          <a:p>
            <a:r>
              <a:rPr lang="en-US" dirty="0">
                <a:solidFill>
                  <a:schemeClr val="bg1"/>
                </a:solidFill>
              </a:rPr>
              <a:t>What do you think other people think when they hear the word?</a:t>
            </a:r>
          </a:p>
          <a:p>
            <a:endParaRPr lang="en-US" dirty="0">
              <a:solidFill>
                <a:schemeClr val="bg1"/>
              </a:solidFill>
            </a:endParaRPr>
          </a:p>
          <a:p>
            <a:r>
              <a:rPr lang="en-US" dirty="0">
                <a:solidFill>
                  <a:schemeClr val="bg1"/>
                </a:solidFill>
              </a:rPr>
              <a:t>How could this salvation be a present reality for people today? </a:t>
            </a:r>
          </a:p>
          <a:p>
            <a:endParaRPr lang="en-US" dirty="0">
              <a:solidFill>
                <a:schemeClr val="bg1"/>
              </a:solidFill>
            </a:endParaRPr>
          </a:p>
          <a:p>
            <a:r>
              <a:rPr lang="en-US" dirty="0">
                <a:solidFill>
                  <a:schemeClr val="bg1"/>
                </a:solidFill>
              </a:rPr>
              <a:t>How can we partner with God to bring this message of hope? </a:t>
            </a:r>
          </a:p>
        </p:txBody>
      </p:sp>
      <p:sp>
        <p:nvSpPr>
          <p:cNvPr id="4" name="TextBox 3">
            <a:extLst>
              <a:ext uri="{FF2B5EF4-FFF2-40B4-BE49-F238E27FC236}">
                <a16:creationId xmlns:a16="http://schemas.microsoft.com/office/drawing/2014/main" id="{05BBF21E-DAC8-EA49-A541-EF3C03838FC9}"/>
              </a:ext>
            </a:extLst>
          </p:cNvPr>
          <p:cNvSpPr txBox="1"/>
          <p:nvPr/>
        </p:nvSpPr>
        <p:spPr>
          <a:xfrm>
            <a:off x="6376983" y="3384726"/>
            <a:ext cx="5595941" cy="923330"/>
          </a:xfrm>
          <a:prstGeom prst="rect">
            <a:avLst/>
          </a:prstGeom>
          <a:solidFill>
            <a:schemeClr val="accent4">
              <a:lumMod val="60000"/>
              <a:lumOff val="40000"/>
            </a:schemeClr>
          </a:solidFill>
        </p:spPr>
        <p:txBody>
          <a:bodyPr wrap="square" rtlCol="0">
            <a:spAutoFit/>
          </a:bodyPr>
          <a:lstStyle/>
          <a:p>
            <a:r>
              <a:rPr lang="en-US" b="1" dirty="0">
                <a:solidFill>
                  <a:schemeClr val="bg1"/>
                </a:solidFill>
              </a:rPr>
              <a:t>Create:</a:t>
            </a:r>
          </a:p>
          <a:p>
            <a:r>
              <a:rPr lang="en-US" dirty="0">
                <a:solidFill>
                  <a:schemeClr val="bg1"/>
                </a:solidFill>
              </a:rPr>
              <a:t>Create your own palm leaves with phrases of praise or prayers to God.</a:t>
            </a:r>
          </a:p>
        </p:txBody>
      </p:sp>
      <p:sp>
        <p:nvSpPr>
          <p:cNvPr id="5" name="TextBox 4">
            <a:extLst>
              <a:ext uri="{FF2B5EF4-FFF2-40B4-BE49-F238E27FC236}">
                <a16:creationId xmlns:a16="http://schemas.microsoft.com/office/drawing/2014/main" id="{82749CC6-5326-CE4E-ADA8-1A281BFF0BD3}"/>
              </a:ext>
            </a:extLst>
          </p:cNvPr>
          <p:cNvSpPr txBox="1"/>
          <p:nvPr/>
        </p:nvSpPr>
        <p:spPr>
          <a:xfrm>
            <a:off x="6376983" y="4440673"/>
            <a:ext cx="5595941" cy="1200329"/>
          </a:xfrm>
          <a:prstGeom prst="rect">
            <a:avLst/>
          </a:prstGeom>
          <a:solidFill>
            <a:schemeClr val="accent6">
              <a:lumMod val="60000"/>
              <a:lumOff val="40000"/>
            </a:schemeClr>
          </a:solidFill>
        </p:spPr>
        <p:txBody>
          <a:bodyPr wrap="square" rtlCol="0">
            <a:spAutoFit/>
          </a:bodyPr>
          <a:lstStyle/>
          <a:p>
            <a:r>
              <a:rPr lang="en-US" b="1" dirty="0">
                <a:solidFill>
                  <a:schemeClr val="bg1"/>
                </a:solidFill>
              </a:rPr>
              <a:t>Contemplate:</a:t>
            </a:r>
          </a:p>
          <a:p>
            <a:r>
              <a:rPr lang="en-US" dirty="0">
                <a:solidFill>
                  <a:schemeClr val="bg1"/>
                </a:solidFill>
              </a:rPr>
              <a:t>Liturgists Holy Week Liturgy </a:t>
            </a:r>
            <a:r>
              <a:rPr lang="en-US" dirty="0">
                <a:solidFill>
                  <a:schemeClr val="bg1"/>
                </a:solidFill>
                <a:hlinkClick r:id="rId2"/>
              </a:rPr>
              <a:t>HERE</a:t>
            </a:r>
            <a:endParaRPr lang="en-US" dirty="0">
              <a:solidFill>
                <a:schemeClr val="bg1"/>
              </a:solidFill>
            </a:endParaRPr>
          </a:p>
          <a:p>
            <a:r>
              <a:rPr lang="en-US" dirty="0">
                <a:solidFill>
                  <a:schemeClr val="bg1"/>
                </a:solidFill>
              </a:rPr>
              <a:t>Scattered Palms Poem </a:t>
            </a:r>
            <a:r>
              <a:rPr lang="en-US" dirty="0">
                <a:solidFill>
                  <a:schemeClr val="bg1"/>
                </a:solidFill>
                <a:hlinkClick r:id="rId3"/>
              </a:rPr>
              <a:t>HERE</a:t>
            </a:r>
            <a:endParaRPr lang="en-US" dirty="0">
              <a:solidFill>
                <a:schemeClr val="bg1"/>
              </a:solidFill>
            </a:endParaRPr>
          </a:p>
          <a:p>
            <a:r>
              <a:rPr lang="en-US" dirty="0">
                <a:solidFill>
                  <a:schemeClr val="bg1"/>
                </a:solidFill>
              </a:rPr>
              <a:t>BBC Palm Sunday Service </a:t>
            </a:r>
            <a:r>
              <a:rPr lang="en-US" dirty="0">
                <a:solidFill>
                  <a:schemeClr val="bg1"/>
                </a:solidFill>
                <a:hlinkClick r:id="rId4"/>
              </a:rPr>
              <a:t>HERE</a:t>
            </a:r>
            <a:endParaRPr lang="en-US" dirty="0">
              <a:solidFill>
                <a:schemeClr val="bg1"/>
              </a:solidFill>
            </a:endParaRPr>
          </a:p>
        </p:txBody>
      </p:sp>
      <p:sp>
        <p:nvSpPr>
          <p:cNvPr id="6" name="TextBox 5">
            <a:extLst>
              <a:ext uri="{FF2B5EF4-FFF2-40B4-BE49-F238E27FC236}">
                <a16:creationId xmlns:a16="http://schemas.microsoft.com/office/drawing/2014/main" id="{6CF2E746-3890-7048-9795-0346EB381009}"/>
              </a:ext>
            </a:extLst>
          </p:cNvPr>
          <p:cNvSpPr txBox="1"/>
          <p:nvPr/>
        </p:nvSpPr>
        <p:spPr>
          <a:xfrm>
            <a:off x="6376984" y="5778920"/>
            <a:ext cx="5595940" cy="923330"/>
          </a:xfrm>
          <a:prstGeom prst="rect">
            <a:avLst/>
          </a:prstGeom>
          <a:solidFill>
            <a:schemeClr val="accent2">
              <a:lumMod val="60000"/>
              <a:lumOff val="40000"/>
            </a:schemeClr>
          </a:solidFill>
        </p:spPr>
        <p:txBody>
          <a:bodyPr wrap="square" rtlCol="0">
            <a:spAutoFit/>
          </a:bodyPr>
          <a:lstStyle/>
          <a:p>
            <a:r>
              <a:rPr lang="en-US" b="1" dirty="0">
                <a:solidFill>
                  <a:schemeClr val="bg1"/>
                </a:solidFill>
              </a:rPr>
              <a:t>Explore:</a:t>
            </a:r>
          </a:p>
          <a:p>
            <a:r>
              <a:rPr lang="en-US" dirty="0">
                <a:solidFill>
                  <a:schemeClr val="bg1"/>
                </a:solidFill>
                <a:hlinkClick r:id="rId5"/>
              </a:rPr>
              <a:t>Bible Project –Gospel of the Kingdom</a:t>
            </a:r>
            <a:endParaRPr lang="en-US" dirty="0">
              <a:solidFill>
                <a:schemeClr val="bg1"/>
              </a:solidFill>
            </a:endParaRPr>
          </a:p>
          <a:p>
            <a:r>
              <a:rPr lang="en-US" dirty="0">
                <a:solidFill>
                  <a:schemeClr val="bg1"/>
                </a:solidFill>
                <a:hlinkClick r:id="rId6"/>
              </a:rPr>
              <a:t>Tom Wright </a:t>
            </a:r>
            <a:r>
              <a:rPr lang="en-US" dirty="0">
                <a:solidFill>
                  <a:schemeClr val="bg1"/>
                </a:solidFill>
              </a:rPr>
              <a:t>and </a:t>
            </a:r>
            <a:r>
              <a:rPr lang="en-US" dirty="0">
                <a:solidFill>
                  <a:schemeClr val="bg1"/>
                </a:solidFill>
                <a:hlinkClick r:id="rId7"/>
              </a:rPr>
              <a:t>Zechariah 9</a:t>
            </a:r>
            <a:endParaRPr lang="en-US" dirty="0">
              <a:solidFill>
                <a:schemeClr val="bg1"/>
              </a:solidFill>
            </a:endParaRPr>
          </a:p>
        </p:txBody>
      </p:sp>
    </p:spTree>
    <p:extLst>
      <p:ext uri="{BB962C8B-B14F-4D97-AF65-F5344CB8AC3E}">
        <p14:creationId xmlns:p14="http://schemas.microsoft.com/office/powerpoint/2010/main" val="25315192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0B118-08C5-E340-BF0F-0F04F4C5ABEC}"/>
              </a:ext>
            </a:extLst>
          </p:cNvPr>
          <p:cNvSpPr>
            <a:spLocks noGrp="1"/>
          </p:cNvSpPr>
          <p:nvPr>
            <p:ph type="title"/>
          </p:nvPr>
        </p:nvSpPr>
        <p:spPr/>
        <p:txBody>
          <a:bodyPr/>
          <a:lstStyle/>
          <a:p>
            <a:r>
              <a:rPr lang="en-US" dirty="0"/>
              <a:t>Sharing:</a:t>
            </a:r>
          </a:p>
        </p:txBody>
      </p:sp>
      <p:sp>
        <p:nvSpPr>
          <p:cNvPr id="3" name="Content Placeholder 2">
            <a:extLst>
              <a:ext uri="{FF2B5EF4-FFF2-40B4-BE49-F238E27FC236}">
                <a16:creationId xmlns:a16="http://schemas.microsoft.com/office/drawing/2014/main" id="{9625360E-D7C9-D24F-9FBC-4FC01824E324}"/>
              </a:ext>
            </a:extLst>
          </p:cNvPr>
          <p:cNvSpPr>
            <a:spLocks noGrp="1"/>
          </p:cNvSpPr>
          <p:nvPr>
            <p:ph idx="1"/>
          </p:nvPr>
        </p:nvSpPr>
        <p:spPr>
          <a:xfrm>
            <a:off x="1371600" y="1614488"/>
            <a:ext cx="9601200" cy="4252912"/>
          </a:xfrm>
        </p:spPr>
        <p:txBody>
          <a:bodyPr>
            <a:normAutofit/>
          </a:bodyPr>
          <a:lstStyle/>
          <a:p>
            <a:r>
              <a:rPr lang="en-US" sz="2400" dirty="0"/>
              <a:t>What are your reflections on the passage?</a:t>
            </a:r>
          </a:p>
        </p:txBody>
      </p:sp>
    </p:spTree>
    <p:extLst>
      <p:ext uri="{BB962C8B-B14F-4D97-AF65-F5344CB8AC3E}">
        <p14:creationId xmlns:p14="http://schemas.microsoft.com/office/powerpoint/2010/main" val="24916485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9D9D6BF1-DFF2-4526-9D13-BF339D8C41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1" name="Freeform 6">
              <a:extLst>
                <a:ext uri="{FF2B5EF4-FFF2-40B4-BE49-F238E27FC236}">
                  <a16:creationId xmlns:a16="http://schemas.microsoft.com/office/drawing/2014/main" id="{A54D4DB6-FB18-4CAE-8905-E0053C925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2" name="Freeform 6">
              <a:extLst>
                <a:ext uri="{FF2B5EF4-FFF2-40B4-BE49-F238E27FC236}">
                  <a16:creationId xmlns:a16="http://schemas.microsoft.com/office/drawing/2014/main" id="{1DBD6488-9429-4FFA-8AE8-C4022C39B0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14" name="Rectangle 13">
            <a:extLst>
              <a:ext uri="{FF2B5EF4-FFF2-40B4-BE49-F238E27FC236}">
                <a16:creationId xmlns:a16="http://schemas.microsoft.com/office/drawing/2014/main" id="{B709ADC9-6EAF-4268-9415-1ED5ECFA2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erson standing in front of a sunset&#10;&#10;Description automatically generated">
            <a:extLst>
              <a:ext uri="{FF2B5EF4-FFF2-40B4-BE49-F238E27FC236}">
                <a16:creationId xmlns:a16="http://schemas.microsoft.com/office/drawing/2014/main" id="{43436BAA-97A2-D54F-ADD5-A65B3F4AAA91}"/>
              </a:ext>
            </a:extLst>
          </p:cNvPr>
          <p:cNvPicPr>
            <a:picLocks noChangeAspect="1"/>
          </p:cNvPicPr>
          <p:nvPr/>
        </p:nvPicPr>
        <p:blipFill rotWithShape="1">
          <a:blip r:embed="rId2">
            <a:alphaModFix amt="40000"/>
          </a:blip>
          <a:srcRect t="12399" b="9747"/>
          <a:stretch/>
        </p:blipFill>
        <p:spPr>
          <a:xfrm>
            <a:off x="20" y="10"/>
            <a:ext cx="12191980" cy="6857990"/>
          </a:xfrm>
          <a:prstGeom prst="rect">
            <a:avLst/>
          </a:prstGeom>
        </p:spPr>
      </p:pic>
      <p:sp>
        <p:nvSpPr>
          <p:cNvPr id="2" name="Title 1">
            <a:extLst>
              <a:ext uri="{FF2B5EF4-FFF2-40B4-BE49-F238E27FC236}">
                <a16:creationId xmlns:a16="http://schemas.microsoft.com/office/drawing/2014/main" id="{F4B0B118-08C5-E340-BF0F-0F04F4C5ABEC}"/>
              </a:ext>
            </a:extLst>
          </p:cNvPr>
          <p:cNvSpPr>
            <a:spLocks noGrp="1"/>
          </p:cNvSpPr>
          <p:nvPr>
            <p:ph type="title"/>
          </p:nvPr>
        </p:nvSpPr>
        <p:spPr>
          <a:xfrm>
            <a:off x="2048800" y="4470874"/>
            <a:ext cx="8361229" cy="2098226"/>
          </a:xfrm>
        </p:spPr>
        <p:txBody>
          <a:bodyPr vert="horz" lIns="91440" tIns="45720" rIns="91440" bIns="45720" rtlCol="0" anchor="b">
            <a:normAutofit/>
          </a:bodyPr>
          <a:lstStyle/>
          <a:p>
            <a:pPr algn="ctr"/>
            <a:r>
              <a:rPr lang="en-US" sz="7200" cap="all" dirty="0"/>
              <a:t>Prayers</a:t>
            </a:r>
          </a:p>
        </p:txBody>
      </p:sp>
    </p:spTree>
    <p:extLst>
      <p:ext uri="{BB962C8B-B14F-4D97-AF65-F5344CB8AC3E}">
        <p14:creationId xmlns:p14="http://schemas.microsoft.com/office/powerpoint/2010/main" val="30587883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8CBD50-480A-754E-8074-22B0111D2ADA}"/>
              </a:ext>
            </a:extLst>
          </p:cNvPr>
          <p:cNvSpPr>
            <a:spLocks noGrp="1"/>
          </p:cNvSpPr>
          <p:nvPr>
            <p:ph idx="1"/>
          </p:nvPr>
        </p:nvSpPr>
        <p:spPr>
          <a:xfrm>
            <a:off x="1295400" y="228600"/>
            <a:ext cx="9601200" cy="6400800"/>
          </a:xfrm>
        </p:spPr>
        <p:txBody>
          <a:bodyPr>
            <a:normAutofit fontScale="92500" lnSpcReduction="20000"/>
          </a:bodyPr>
          <a:lstStyle/>
          <a:p>
            <a:pPr marL="0" indent="0">
              <a:buNone/>
            </a:pPr>
            <a:r>
              <a:rPr lang="en-US" sz="2400" dirty="0"/>
              <a:t>Our father who dwells in the heavens and on the earth, you are holy.</a:t>
            </a:r>
          </a:p>
          <a:p>
            <a:pPr marL="0" indent="0">
              <a:buNone/>
            </a:pPr>
            <a:endParaRPr lang="en-US" sz="2400" dirty="0"/>
          </a:p>
          <a:p>
            <a:pPr marL="0" indent="0">
              <a:buNone/>
            </a:pPr>
            <a:r>
              <a:rPr lang="en-US" sz="2400" dirty="0"/>
              <a:t>May heaven be a greater present reality here on earth,</a:t>
            </a:r>
          </a:p>
          <a:p>
            <a:pPr marL="0" indent="0">
              <a:buNone/>
            </a:pPr>
            <a:r>
              <a:rPr lang="en-US" sz="2400" dirty="0"/>
              <a:t>And may we choose to join you in making that happen.</a:t>
            </a:r>
          </a:p>
          <a:p>
            <a:pPr marL="0" indent="0">
              <a:buNone/>
            </a:pPr>
            <a:endParaRPr lang="en-US" sz="2400" dirty="0"/>
          </a:p>
          <a:p>
            <a:pPr marL="0" indent="0">
              <a:buNone/>
            </a:pPr>
            <a:r>
              <a:rPr lang="en-US" sz="2400" dirty="0"/>
              <a:t>Provide us today with the things that you think we need,</a:t>
            </a:r>
          </a:p>
          <a:p>
            <a:pPr marL="0" indent="0">
              <a:buNone/>
            </a:pPr>
            <a:r>
              <a:rPr lang="en-US" sz="2400" dirty="0"/>
              <a:t>And may we not take for granted that which you have already provided.</a:t>
            </a:r>
          </a:p>
          <a:p>
            <a:pPr marL="0" indent="0">
              <a:buNone/>
            </a:pPr>
            <a:endParaRPr lang="en-US" sz="2400" dirty="0"/>
          </a:p>
          <a:p>
            <a:pPr marL="0" indent="0">
              <a:buNone/>
            </a:pPr>
            <a:r>
              <a:rPr lang="en-US" sz="2400" dirty="0"/>
              <a:t>Forgive us when we don’t live as you intend,</a:t>
            </a:r>
          </a:p>
          <a:p>
            <a:pPr marL="0" indent="0">
              <a:buNone/>
            </a:pPr>
            <a:r>
              <a:rPr lang="en-US" sz="2400" dirty="0"/>
              <a:t>And may we be ready to forgive others when they don’t live as we intend.</a:t>
            </a:r>
          </a:p>
          <a:p>
            <a:pPr marL="0" indent="0">
              <a:buNone/>
            </a:pPr>
            <a:endParaRPr lang="en-US" sz="2400" dirty="0"/>
          </a:p>
          <a:p>
            <a:pPr marL="0" indent="0">
              <a:buNone/>
            </a:pPr>
            <a:r>
              <a:rPr lang="en-US" sz="2400" dirty="0"/>
              <a:t>Guide us in your wisdom away from the things that would distort us,</a:t>
            </a:r>
          </a:p>
          <a:p>
            <a:pPr marL="0" indent="0">
              <a:buNone/>
            </a:pPr>
            <a:r>
              <a:rPr lang="en-US" sz="2400" dirty="0"/>
              <a:t>And restore the parts in us that are already distorted.</a:t>
            </a:r>
          </a:p>
          <a:p>
            <a:pPr marL="0" indent="0">
              <a:buNone/>
            </a:pPr>
            <a:endParaRPr lang="en-US" sz="2400" dirty="0"/>
          </a:p>
          <a:p>
            <a:pPr marL="0" indent="0">
              <a:buNone/>
            </a:pPr>
            <a:r>
              <a:rPr lang="en-US" sz="2400" dirty="0"/>
              <a:t>You are goodness, beauty and truth. May your love rule always</a:t>
            </a:r>
          </a:p>
          <a:p>
            <a:pPr marL="0" indent="0">
              <a:buNone/>
            </a:pPr>
            <a:r>
              <a:rPr lang="en-US" sz="2400" dirty="0"/>
              <a:t>Amen</a:t>
            </a:r>
          </a:p>
        </p:txBody>
      </p:sp>
    </p:spTree>
    <p:extLst>
      <p:ext uri="{BB962C8B-B14F-4D97-AF65-F5344CB8AC3E}">
        <p14:creationId xmlns:p14="http://schemas.microsoft.com/office/powerpoint/2010/main" val="7570189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 shot of a social media post&#10;&#10;Description automatically generated">
            <a:hlinkClick r:id="rId2"/>
            <a:extLst>
              <a:ext uri="{FF2B5EF4-FFF2-40B4-BE49-F238E27FC236}">
                <a16:creationId xmlns:a16="http://schemas.microsoft.com/office/drawing/2014/main" id="{E64EBC22-044E-434F-A742-F4DFE783E11A}"/>
              </a:ext>
            </a:extLst>
          </p:cNvPr>
          <p:cNvPicPr>
            <a:picLocks noChangeAspect="1"/>
          </p:cNvPicPr>
          <p:nvPr/>
        </p:nvPicPr>
        <p:blipFill>
          <a:blip r:embed="rId3"/>
          <a:stretch>
            <a:fillRect/>
          </a:stretch>
        </p:blipFill>
        <p:spPr>
          <a:xfrm>
            <a:off x="1489302" y="400477"/>
            <a:ext cx="9626374" cy="6057045"/>
          </a:xfrm>
          <a:prstGeom prst="rect">
            <a:avLst/>
          </a:prstGeom>
        </p:spPr>
      </p:pic>
    </p:spTree>
    <p:extLst>
      <p:ext uri="{BB962C8B-B14F-4D97-AF65-F5344CB8AC3E}">
        <p14:creationId xmlns:p14="http://schemas.microsoft.com/office/powerpoint/2010/main" val="15282840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0B118-08C5-E340-BF0F-0F04F4C5ABEC}"/>
              </a:ext>
            </a:extLst>
          </p:cNvPr>
          <p:cNvSpPr>
            <a:spLocks noGrp="1"/>
          </p:cNvSpPr>
          <p:nvPr>
            <p:ph type="title"/>
          </p:nvPr>
        </p:nvSpPr>
        <p:spPr>
          <a:xfrm>
            <a:off x="1371600" y="385763"/>
            <a:ext cx="9601200" cy="1485900"/>
          </a:xfrm>
        </p:spPr>
        <p:txBody>
          <a:bodyPr/>
          <a:lstStyle/>
          <a:p>
            <a:r>
              <a:rPr lang="en-US" dirty="0"/>
              <a:t>Final Blessing:</a:t>
            </a:r>
          </a:p>
        </p:txBody>
      </p:sp>
      <p:sp>
        <p:nvSpPr>
          <p:cNvPr id="3" name="Content Placeholder 2">
            <a:extLst>
              <a:ext uri="{FF2B5EF4-FFF2-40B4-BE49-F238E27FC236}">
                <a16:creationId xmlns:a16="http://schemas.microsoft.com/office/drawing/2014/main" id="{9625360E-D7C9-D24F-9FBC-4FC01824E324}"/>
              </a:ext>
            </a:extLst>
          </p:cNvPr>
          <p:cNvSpPr>
            <a:spLocks noGrp="1"/>
          </p:cNvSpPr>
          <p:nvPr>
            <p:ph idx="1"/>
          </p:nvPr>
        </p:nvSpPr>
        <p:spPr>
          <a:xfrm>
            <a:off x="1371600" y="1128713"/>
            <a:ext cx="9601200" cy="5257800"/>
          </a:xfrm>
        </p:spPr>
        <p:txBody>
          <a:bodyPr>
            <a:normAutofit/>
          </a:bodyPr>
          <a:lstStyle/>
          <a:p>
            <a:pPr marL="0" indent="0">
              <a:buNone/>
            </a:pPr>
            <a:r>
              <a:rPr lang="en-GB" sz="2400" dirty="0"/>
              <a:t>May the blessing of God who resides in our hopes and our dreams grant us peace. </a:t>
            </a:r>
          </a:p>
          <a:p>
            <a:pPr marL="0" indent="0">
              <a:buNone/>
            </a:pPr>
            <a:r>
              <a:rPr lang="en-GB" sz="2400" dirty="0"/>
              <a:t>May the blessing of Jesus Who rides to wild acclaim and waving palm branches grant us peace. </a:t>
            </a:r>
          </a:p>
          <a:p>
            <a:pPr marL="0" indent="0">
              <a:buNone/>
            </a:pPr>
            <a:r>
              <a:rPr lang="en-GB" sz="2400" dirty="0"/>
              <a:t>May the blessing of the Spirit Who holds us through our fears and our nightmares grant us peace… </a:t>
            </a:r>
          </a:p>
          <a:p>
            <a:pPr marL="0" indent="0">
              <a:buNone/>
            </a:pPr>
            <a:r>
              <a:rPr lang="en-GB" sz="2400" dirty="0"/>
              <a:t>…on this Palm Sunday through the events of Holy Week to the cross of Good Friday and beyond to look for the hopes and dreams of the dawning of an Easter Morning.</a:t>
            </a:r>
          </a:p>
          <a:p>
            <a:pPr marL="0" indent="0">
              <a:buNone/>
            </a:pPr>
            <a:r>
              <a:rPr lang="en-GB" sz="2400" b="1" dirty="0"/>
              <a:t>Amen</a:t>
            </a:r>
          </a:p>
        </p:txBody>
      </p:sp>
    </p:spTree>
    <p:extLst>
      <p:ext uri="{BB962C8B-B14F-4D97-AF65-F5344CB8AC3E}">
        <p14:creationId xmlns:p14="http://schemas.microsoft.com/office/powerpoint/2010/main" val="18572302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0B118-08C5-E340-BF0F-0F04F4C5ABEC}"/>
              </a:ext>
            </a:extLst>
          </p:cNvPr>
          <p:cNvSpPr>
            <a:spLocks noGrp="1"/>
          </p:cNvSpPr>
          <p:nvPr>
            <p:ph type="title"/>
          </p:nvPr>
        </p:nvSpPr>
        <p:spPr>
          <a:xfrm>
            <a:off x="1371600" y="385763"/>
            <a:ext cx="9601200" cy="1485900"/>
          </a:xfrm>
        </p:spPr>
        <p:txBody>
          <a:bodyPr/>
          <a:lstStyle/>
          <a:p>
            <a:r>
              <a:rPr lang="en-US" dirty="0"/>
              <a:t>Lord’s Prayer:</a:t>
            </a:r>
          </a:p>
        </p:txBody>
      </p:sp>
      <p:sp>
        <p:nvSpPr>
          <p:cNvPr id="3" name="Content Placeholder 2">
            <a:extLst>
              <a:ext uri="{FF2B5EF4-FFF2-40B4-BE49-F238E27FC236}">
                <a16:creationId xmlns:a16="http://schemas.microsoft.com/office/drawing/2014/main" id="{9625360E-D7C9-D24F-9FBC-4FC01824E324}"/>
              </a:ext>
            </a:extLst>
          </p:cNvPr>
          <p:cNvSpPr>
            <a:spLocks noGrp="1"/>
          </p:cNvSpPr>
          <p:nvPr>
            <p:ph idx="1"/>
          </p:nvPr>
        </p:nvSpPr>
        <p:spPr>
          <a:xfrm>
            <a:off x="1371600" y="1128713"/>
            <a:ext cx="9601200" cy="5257800"/>
          </a:xfrm>
        </p:spPr>
        <p:txBody>
          <a:bodyPr>
            <a:normAutofit/>
          </a:bodyPr>
          <a:lstStyle/>
          <a:p>
            <a:pPr marL="0" indent="0">
              <a:buNone/>
            </a:pPr>
            <a:r>
              <a:rPr lang="en-GB" sz="2400" dirty="0"/>
              <a:t>Our Father in heaven, </a:t>
            </a:r>
          </a:p>
          <a:p>
            <a:pPr marL="0" indent="0">
              <a:buNone/>
            </a:pPr>
            <a:r>
              <a:rPr lang="en-GB" sz="2400" dirty="0"/>
              <a:t>hallowed be your name, </a:t>
            </a:r>
          </a:p>
          <a:p>
            <a:pPr marL="0" indent="0">
              <a:buNone/>
            </a:pPr>
            <a:r>
              <a:rPr lang="en-GB" sz="2400" dirty="0"/>
              <a:t>your kingdom come, </a:t>
            </a:r>
          </a:p>
          <a:p>
            <a:pPr marL="0" indent="0">
              <a:buNone/>
            </a:pPr>
            <a:r>
              <a:rPr lang="en-GB" sz="2400" dirty="0"/>
              <a:t>your will be done, </a:t>
            </a:r>
          </a:p>
          <a:p>
            <a:pPr marL="0" indent="0">
              <a:buNone/>
            </a:pPr>
            <a:r>
              <a:rPr lang="en-GB" sz="2400" dirty="0"/>
              <a:t>on earth as in heaven. </a:t>
            </a:r>
          </a:p>
          <a:p>
            <a:pPr marL="0" indent="0">
              <a:buNone/>
            </a:pPr>
            <a:r>
              <a:rPr lang="en-GB" sz="2400" dirty="0"/>
              <a:t>Give us today our daily bread. </a:t>
            </a:r>
          </a:p>
          <a:p>
            <a:pPr marL="0" indent="0">
              <a:buNone/>
            </a:pPr>
            <a:r>
              <a:rPr lang="en-GB" sz="2400" dirty="0"/>
              <a:t>Forgive us our sins as we forgive those who sin against us. </a:t>
            </a:r>
          </a:p>
          <a:p>
            <a:pPr marL="0" indent="0">
              <a:buNone/>
            </a:pPr>
            <a:r>
              <a:rPr lang="en-GB" sz="2400" dirty="0"/>
              <a:t>Lead us not into temptation but deliver us from evil. </a:t>
            </a:r>
          </a:p>
          <a:p>
            <a:pPr marL="0" indent="0">
              <a:buNone/>
            </a:pPr>
            <a:r>
              <a:rPr lang="en-GB" sz="2400" dirty="0"/>
              <a:t>For the kingdom, the power, and the glory are yours, now and for ever. </a:t>
            </a:r>
          </a:p>
          <a:p>
            <a:pPr marL="0" indent="0">
              <a:buNone/>
            </a:pPr>
            <a:r>
              <a:rPr lang="en-GB" sz="2400" dirty="0"/>
              <a:t>Amen.</a:t>
            </a:r>
          </a:p>
        </p:txBody>
      </p:sp>
    </p:spTree>
    <p:extLst>
      <p:ext uri="{BB962C8B-B14F-4D97-AF65-F5344CB8AC3E}">
        <p14:creationId xmlns:p14="http://schemas.microsoft.com/office/powerpoint/2010/main" val="5191394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0B118-08C5-E340-BF0F-0F04F4C5ABEC}"/>
              </a:ext>
            </a:extLst>
          </p:cNvPr>
          <p:cNvSpPr>
            <a:spLocks noGrp="1"/>
          </p:cNvSpPr>
          <p:nvPr>
            <p:ph type="title"/>
          </p:nvPr>
        </p:nvSpPr>
        <p:spPr>
          <a:xfrm>
            <a:off x="1371600" y="128588"/>
            <a:ext cx="9601200" cy="1485900"/>
          </a:xfrm>
        </p:spPr>
        <p:txBody>
          <a:bodyPr/>
          <a:lstStyle/>
          <a:p>
            <a:r>
              <a:rPr lang="en-US" dirty="0"/>
              <a:t>Notices:</a:t>
            </a:r>
          </a:p>
        </p:txBody>
      </p:sp>
      <p:sp>
        <p:nvSpPr>
          <p:cNvPr id="9" name="Content Placeholder 8">
            <a:extLst>
              <a:ext uri="{FF2B5EF4-FFF2-40B4-BE49-F238E27FC236}">
                <a16:creationId xmlns:a16="http://schemas.microsoft.com/office/drawing/2014/main" id="{EEB8757F-63F1-E042-8E59-E20DF42515FD}"/>
              </a:ext>
            </a:extLst>
          </p:cNvPr>
          <p:cNvSpPr>
            <a:spLocks noGrp="1"/>
          </p:cNvSpPr>
          <p:nvPr>
            <p:ph idx="1"/>
          </p:nvPr>
        </p:nvSpPr>
        <p:spPr>
          <a:xfrm>
            <a:off x="9884228" y="990600"/>
            <a:ext cx="2046515" cy="4876800"/>
          </a:xfrm>
        </p:spPr>
        <p:txBody>
          <a:bodyPr/>
          <a:lstStyle/>
          <a:p>
            <a:pPr marL="0" indent="0">
              <a:buNone/>
            </a:pPr>
            <a:r>
              <a:rPr lang="en-US" dirty="0"/>
              <a:t>Add prayers, support or encouragement to our community notice board. Link in chat.</a:t>
            </a:r>
          </a:p>
          <a:p>
            <a:pPr marL="0" indent="0">
              <a:buNone/>
            </a:pPr>
            <a:endParaRPr lang="en-US" dirty="0"/>
          </a:p>
          <a:p>
            <a:pPr marL="0" indent="0">
              <a:buNone/>
            </a:pPr>
            <a:endParaRPr lang="en-US" dirty="0"/>
          </a:p>
          <a:p>
            <a:pPr marL="0" indent="0">
              <a:buNone/>
            </a:pPr>
            <a:r>
              <a:rPr lang="en-US" dirty="0"/>
              <a:t>Listen/watch back talks and find resources on our website.</a:t>
            </a:r>
          </a:p>
          <a:p>
            <a:pPr marL="0" indent="0">
              <a:buNone/>
            </a:pPr>
            <a:r>
              <a:rPr lang="en-US" dirty="0"/>
              <a:t>Link in chat.</a:t>
            </a:r>
          </a:p>
        </p:txBody>
      </p:sp>
      <p:pic>
        <p:nvPicPr>
          <p:cNvPr id="10" name="Picture 9">
            <a:extLst>
              <a:ext uri="{FF2B5EF4-FFF2-40B4-BE49-F238E27FC236}">
                <a16:creationId xmlns:a16="http://schemas.microsoft.com/office/drawing/2014/main" id="{159DA60B-8F19-114D-9577-B39E8F17520D}"/>
              </a:ext>
            </a:extLst>
          </p:cNvPr>
          <p:cNvPicPr>
            <a:picLocks noChangeAspect="1"/>
          </p:cNvPicPr>
          <p:nvPr/>
        </p:nvPicPr>
        <p:blipFill>
          <a:blip r:embed="rId2"/>
          <a:stretch>
            <a:fillRect/>
          </a:stretch>
        </p:blipFill>
        <p:spPr>
          <a:xfrm>
            <a:off x="1219200" y="990600"/>
            <a:ext cx="8512629" cy="2709983"/>
          </a:xfrm>
          <a:prstGeom prst="rect">
            <a:avLst/>
          </a:prstGeom>
        </p:spPr>
      </p:pic>
      <p:pic>
        <p:nvPicPr>
          <p:cNvPr id="11" name="Picture 10">
            <a:extLst>
              <a:ext uri="{FF2B5EF4-FFF2-40B4-BE49-F238E27FC236}">
                <a16:creationId xmlns:a16="http://schemas.microsoft.com/office/drawing/2014/main" id="{347CEB97-897A-D243-ACF1-E2FFFFE2F07D}"/>
              </a:ext>
            </a:extLst>
          </p:cNvPr>
          <p:cNvPicPr>
            <a:picLocks noChangeAspect="1"/>
          </p:cNvPicPr>
          <p:nvPr/>
        </p:nvPicPr>
        <p:blipFill>
          <a:blip r:embed="rId3"/>
          <a:stretch>
            <a:fillRect/>
          </a:stretch>
        </p:blipFill>
        <p:spPr>
          <a:xfrm>
            <a:off x="1219200" y="3970442"/>
            <a:ext cx="8512629" cy="2709984"/>
          </a:xfrm>
          <a:prstGeom prst="rect">
            <a:avLst/>
          </a:prstGeom>
        </p:spPr>
      </p:pic>
    </p:spTree>
    <p:extLst>
      <p:ext uri="{BB962C8B-B14F-4D97-AF65-F5344CB8AC3E}">
        <p14:creationId xmlns:p14="http://schemas.microsoft.com/office/powerpoint/2010/main" val="7558438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0B118-08C5-E340-BF0F-0F04F4C5ABEC}"/>
              </a:ext>
            </a:extLst>
          </p:cNvPr>
          <p:cNvSpPr>
            <a:spLocks noGrp="1"/>
          </p:cNvSpPr>
          <p:nvPr>
            <p:ph type="title"/>
          </p:nvPr>
        </p:nvSpPr>
        <p:spPr/>
        <p:txBody>
          <a:bodyPr/>
          <a:lstStyle/>
          <a:p>
            <a:r>
              <a:rPr lang="en-US" dirty="0"/>
              <a:t>Sharing Ideas:</a:t>
            </a:r>
          </a:p>
        </p:txBody>
      </p:sp>
      <p:sp>
        <p:nvSpPr>
          <p:cNvPr id="3" name="Content Placeholder 2">
            <a:extLst>
              <a:ext uri="{FF2B5EF4-FFF2-40B4-BE49-F238E27FC236}">
                <a16:creationId xmlns:a16="http://schemas.microsoft.com/office/drawing/2014/main" id="{9625360E-D7C9-D24F-9FBC-4FC01824E324}"/>
              </a:ext>
            </a:extLst>
          </p:cNvPr>
          <p:cNvSpPr>
            <a:spLocks noGrp="1"/>
          </p:cNvSpPr>
          <p:nvPr>
            <p:ph idx="1"/>
          </p:nvPr>
        </p:nvSpPr>
        <p:spPr>
          <a:xfrm>
            <a:off x="1371600" y="1614488"/>
            <a:ext cx="9601200" cy="4252912"/>
          </a:xfrm>
        </p:spPr>
        <p:txBody>
          <a:bodyPr>
            <a:normAutofit/>
          </a:bodyPr>
          <a:lstStyle/>
          <a:p>
            <a:r>
              <a:rPr lang="en-US" sz="2400" dirty="0"/>
              <a:t>Have you found anything particularly helpful in your spiritual walk during this season?</a:t>
            </a:r>
          </a:p>
        </p:txBody>
      </p:sp>
      <p:pic>
        <p:nvPicPr>
          <p:cNvPr id="5" name="Picture 4" descr="A screenshot of a cell phone&#10;&#10;Description automatically generated">
            <a:extLst>
              <a:ext uri="{FF2B5EF4-FFF2-40B4-BE49-F238E27FC236}">
                <a16:creationId xmlns:a16="http://schemas.microsoft.com/office/drawing/2014/main" id="{2E34F82F-C173-444E-B85F-13837634E6C9}"/>
              </a:ext>
            </a:extLst>
          </p:cNvPr>
          <p:cNvPicPr>
            <a:picLocks noChangeAspect="1"/>
          </p:cNvPicPr>
          <p:nvPr/>
        </p:nvPicPr>
        <p:blipFill>
          <a:blip r:embed="rId2"/>
          <a:stretch>
            <a:fillRect/>
          </a:stretch>
        </p:blipFill>
        <p:spPr>
          <a:xfrm rot="20552437">
            <a:off x="1023256" y="3477987"/>
            <a:ext cx="4397829" cy="1709752"/>
          </a:xfrm>
          <a:prstGeom prst="rect">
            <a:avLst/>
          </a:prstGeom>
        </p:spPr>
      </p:pic>
      <p:pic>
        <p:nvPicPr>
          <p:cNvPr id="7" name="Picture 6" descr="A book on a table&#10;&#10;Description automatically generated">
            <a:extLst>
              <a:ext uri="{FF2B5EF4-FFF2-40B4-BE49-F238E27FC236}">
                <a16:creationId xmlns:a16="http://schemas.microsoft.com/office/drawing/2014/main" id="{5C21585B-09FC-6F4F-ACF3-42535FC0F235}"/>
              </a:ext>
            </a:extLst>
          </p:cNvPr>
          <p:cNvPicPr>
            <a:picLocks noChangeAspect="1"/>
          </p:cNvPicPr>
          <p:nvPr/>
        </p:nvPicPr>
        <p:blipFill>
          <a:blip r:embed="rId3"/>
          <a:stretch>
            <a:fillRect/>
          </a:stretch>
        </p:blipFill>
        <p:spPr>
          <a:xfrm rot="526153">
            <a:off x="6903129" y="2566690"/>
            <a:ext cx="3001387" cy="4000369"/>
          </a:xfrm>
          <a:prstGeom prst="rect">
            <a:avLst/>
          </a:prstGeom>
        </p:spPr>
      </p:pic>
    </p:spTree>
    <p:extLst>
      <p:ext uri="{BB962C8B-B14F-4D97-AF65-F5344CB8AC3E}">
        <p14:creationId xmlns:p14="http://schemas.microsoft.com/office/powerpoint/2010/main" val="2031938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0B118-08C5-E340-BF0F-0F04F4C5ABEC}"/>
              </a:ext>
            </a:extLst>
          </p:cNvPr>
          <p:cNvSpPr>
            <a:spLocks noGrp="1"/>
          </p:cNvSpPr>
          <p:nvPr>
            <p:ph type="title"/>
          </p:nvPr>
        </p:nvSpPr>
        <p:spPr/>
        <p:txBody>
          <a:bodyPr/>
          <a:lstStyle/>
          <a:p>
            <a:r>
              <a:rPr lang="en-US" dirty="0"/>
              <a:t>Testimonies:</a:t>
            </a:r>
          </a:p>
        </p:txBody>
      </p:sp>
      <p:sp>
        <p:nvSpPr>
          <p:cNvPr id="3" name="Content Placeholder 2">
            <a:extLst>
              <a:ext uri="{FF2B5EF4-FFF2-40B4-BE49-F238E27FC236}">
                <a16:creationId xmlns:a16="http://schemas.microsoft.com/office/drawing/2014/main" id="{9625360E-D7C9-D24F-9FBC-4FC01824E324}"/>
              </a:ext>
            </a:extLst>
          </p:cNvPr>
          <p:cNvSpPr>
            <a:spLocks noGrp="1"/>
          </p:cNvSpPr>
          <p:nvPr>
            <p:ph idx="1"/>
          </p:nvPr>
        </p:nvSpPr>
        <p:spPr>
          <a:xfrm>
            <a:off x="1371600" y="1614488"/>
            <a:ext cx="9601200" cy="4252912"/>
          </a:xfrm>
        </p:spPr>
        <p:txBody>
          <a:bodyPr>
            <a:normAutofit/>
          </a:bodyPr>
          <a:lstStyle/>
          <a:p>
            <a:r>
              <a:rPr lang="en-US" sz="2400" dirty="0"/>
              <a:t>A time to share stories of encouragement, of where God has been at work, to maintain a grateful heart</a:t>
            </a:r>
          </a:p>
          <a:p>
            <a:pPr marL="0" indent="0">
              <a:buNone/>
            </a:pPr>
            <a:endParaRPr lang="en-US" sz="2400" dirty="0"/>
          </a:p>
        </p:txBody>
      </p:sp>
    </p:spTree>
    <p:extLst>
      <p:ext uri="{BB962C8B-B14F-4D97-AF65-F5344CB8AC3E}">
        <p14:creationId xmlns:p14="http://schemas.microsoft.com/office/powerpoint/2010/main" val="36526395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2171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996729-7C7B-EB4D-A44B-DEA001015F51}"/>
              </a:ext>
            </a:extLst>
          </p:cNvPr>
          <p:cNvSpPr>
            <a:spLocks noGrp="1"/>
          </p:cNvSpPr>
          <p:nvPr>
            <p:ph idx="1"/>
          </p:nvPr>
        </p:nvSpPr>
        <p:spPr>
          <a:xfrm>
            <a:off x="1371600" y="448235"/>
            <a:ext cx="10530114" cy="6042212"/>
          </a:xfrm>
        </p:spPr>
        <p:txBody>
          <a:bodyPr>
            <a:normAutofit/>
          </a:bodyPr>
          <a:lstStyle/>
          <a:p>
            <a:pPr marL="0" indent="0" algn="ctr">
              <a:buNone/>
            </a:pPr>
            <a:r>
              <a:rPr lang="en-GB" sz="3200" b="1" dirty="0">
                <a:solidFill>
                  <a:schemeClr val="tx1"/>
                </a:solidFill>
                <a:latin typeface="Noto Sans"/>
              </a:rPr>
              <a:t>My Jesus, my Saviour</a:t>
            </a:r>
          </a:p>
          <a:p>
            <a:pPr marL="0" indent="0" algn="ctr">
              <a:buNone/>
            </a:pPr>
            <a:r>
              <a:rPr lang="en-GB" sz="3200" dirty="0">
                <a:solidFill>
                  <a:schemeClr val="tx1"/>
                </a:solidFill>
                <a:latin typeface="Noto Sans"/>
              </a:rPr>
              <a:t>Lord there is none like You</a:t>
            </a:r>
          </a:p>
          <a:p>
            <a:pPr marL="0" indent="0" algn="ctr">
              <a:buNone/>
            </a:pPr>
            <a:r>
              <a:rPr lang="en-GB" sz="3200" dirty="0">
                <a:solidFill>
                  <a:schemeClr val="tx1"/>
                </a:solidFill>
                <a:latin typeface="Noto Sans"/>
              </a:rPr>
              <a:t>All of my days I want to praise</a:t>
            </a:r>
          </a:p>
          <a:p>
            <a:pPr marL="0" indent="0" algn="ctr">
              <a:buNone/>
            </a:pPr>
            <a:r>
              <a:rPr lang="en-GB" sz="3200" dirty="0">
                <a:solidFill>
                  <a:schemeClr val="tx1"/>
                </a:solidFill>
                <a:latin typeface="Noto Sans"/>
              </a:rPr>
              <a:t>The wonders of Your mighty love</a:t>
            </a:r>
          </a:p>
          <a:p>
            <a:pPr marL="0" indent="0" algn="ctr">
              <a:buNone/>
            </a:pPr>
            <a:endParaRPr lang="en-GB" sz="3200" dirty="0"/>
          </a:p>
          <a:p>
            <a:pPr marL="0" indent="0" algn="ctr">
              <a:buNone/>
            </a:pPr>
            <a:r>
              <a:rPr lang="en-GB" sz="3200" dirty="0"/>
              <a:t>My comfort, my shelter</a:t>
            </a:r>
          </a:p>
          <a:p>
            <a:pPr marL="0" indent="0" algn="ctr">
              <a:buNone/>
            </a:pPr>
            <a:r>
              <a:rPr lang="en-GB" sz="3200" dirty="0"/>
              <a:t>Tower of refuge and strength</a:t>
            </a:r>
          </a:p>
          <a:p>
            <a:pPr marL="0" indent="0" algn="ctr">
              <a:buNone/>
            </a:pPr>
            <a:r>
              <a:rPr lang="en-GB" sz="3200" dirty="0"/>
              <a:t>Let every breath, all that I am</a:t>
            </a:r>
          </a:p>
          <a:p>
            <a:pPr marL="0" indent="0" algn="ctr">
              <a:buNone/>
            </a:pPr>
            <a:r>
              <a:rPr lang="en-GB" sz="3200" dirty="0"/>
              <a:t>Never cease to worship You</a:t>
            </a:r>
            <a:endParaRPr lang="en-US" sz="3200" dirty="0"/>
          </a:p>
        </p:txBody>
      </p:sp>
    </p:spTree>
    <p:extLst>
      <p:ext uri="{BB962C8B-B14F-4D97-AF65-F5344CB8AC3E}">
        <p14:creationId xmlns:p14="http://schemas.microsoft.com/office/powerpoint/2010/main" val="26271405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996729-7C7B-EB4D-A44B-DEA001015F51}"/>
              </a:ext>
            </a:extLst>
          </p:cNvPr>
          <p:cNvSpPr>
            <a:spLocks noGrp="1"/>
          </p:cNvSpPr>
          <p:nvPr>
            <p:ph idx="1"/>
          </p:nvPr>
        </p:nvSpPr>
        <p:spPr>
          <a:xfrm>
            <a:off x="1371600" y="304800"/>
            <a:ext cx="10530114" cy="6167717"/>
          </a:xfrm>
        </p:spPr>
        <p:txBody>
          <a:bodyPr>
            <a:normAutofit/>
          </a:bodyPr>
          <a:lstStyle/>
          <a:p>
            <a:pPr marL="0" indent="0" algn="ctr">
              <a:buNone/>
            </a:pPr>
            <a:r>
              <a:rPr lang="en-GB" sz="3200" dirty="0">
                <a:solidFill>
                  <a:schemeClr val="tx1"/>
                </a:solidFill>
                <a:latin typeface="Noto Sans"/>
              </a:rPr>
              <a:t>Shout to the Lord all the Earth, let us sing</a:t>
            </a:r>
          </a:p>
          <a:p>
            <a:pPr marL="0" indent="0" algn="ctr">
              <a:buNone/>
            </a:pPr>
            <a:r>
              <a:rPr lang="en-GB" sz="3200" dirty="0">
                <a:solidFill>
                  <a:schemeClr val="tx1"/>
                </a:solidFill>
                <a:latin typeface="Noto Sans"/>
              </a:rPr>
              <a:t>Power and majesty, praise to the King</a:t>
            </a:r>
          </a:p>
          <a:p>
            <a:pPr marL="0" indent="0" algn="ctr">
              <a:buNone/>
            </a:pPr>
            <a:r>
              <a:rPr lang="en-GB" sz="3200" dirty="0">
                <a:solidFill>
                  <a:schemeClr val="tx1"/>
                </a:solidFill>
                <a:latin typeface="Noto Sans"/>
              </a:rPr>
              <a:t>Mountains bow down and the seas will roar</a:t>
            </a:r>
          </a:p>
          <a:p>
            <a:pPr marL="0" indent="0" algn="ctr">
              <a:buNone/>
            </a:pPr>
            <a:r>
              <a:rPr lang="en-GB" sz="3200" dirty="0">
                <a:solidFill>
                  <a:schemeClr val="tx1"/>
                </a:solidFill>
                <a:latin typeface="Noto Sans"/>
              </a:rPr>
              <a:t>At the sound of Your name</a:t>
            </a:r>
          </a:p>
          <a:p>
            <a:pPr marL="0" indent="0" algn="ctr">
              <a:buNone/>
            </a:pPr>
            <a:endParaRPr lang="en-GB" sz="3200" dirty="0">
              <a:solidFill>
                <a:schemeClr val="tx1"/>
              </a:solidFill>
              <a:latin typeface="Noto Sans"/>
            </a:endParaRPr>
          </a:p>
          <a:p>
            <a:pPr marL="0" indent="0" algn="ctr">
              <a:buNone/>
            </a:pPr>
            <a:r>
              <a:rPr lang="en-GB" sz="3200" dirty="0">
                <a:solidFill>
                  <a:schemeClr val="tx1"/>
                </a:solidFill>
                <a:latin typeface="Noto Sans"/>
              </a:rPr>
              <a:t>I sing for joy at the work of Your hand</a:t>
            </a:r>
          </a:p>
          <a:p>
            <a:pPr marL="0" indent="0" algn="ctr">
              <a:buNone/>
            </a:pPr>
            <a:r>
              <a:rPr lang="en-GB" sz="3200" dirty="0">
                <a:solidFill>
                  <a:schemeClr val="tx1"/>
                </a:solidFill>
                <a:latin typeface="Noto Sans"/>
              </a:rPr>
              <a:t>Forever I'll love You, forever I'll stand</a:t>
            </a:r>
          </a:p>
          <a:p>
            <a:pPr marL="0" indent="0" algn="ctr">
              <a:buNone/>
            </a:pPr>
            <a:r>
              <a:rPr lang="en-GB" sz="3200" dirty="0">
                <a:solidFill>
                  <a:schemeClr val="tx1"/>
                </a:solidFill>
                <a:latin typeface="Noto Sans"/>
              </a:rPr>
              <a:t>Nothing compares to the promise I have</a:t>
            </a:r>
          </a:p>
          <a:p>
            <a:pPr marL="0" indent="0" algn="ctr">
              <a:buNone/>
            </a:pPr>
            <a:r>
              <a:rPr lang="en-GB" sz="3200" dirty="0">
                <a:solidFill>
                  <a:schemeClr val="tx1"/>
                </a:solidFill>
                <a:latin typeface="Noto Sans"/>
              </a:rPr>
              <a:t>In You</a:t>
            </a:r>
            <a:endParaRPr lang="en-US" sz="3200" dirty="0">
              <a:solidFill>
                <a:schemeClr val="tx1"/>
              </a:solidFill>
            </a:endParaRPr>
          </a:p>
        </p:txBody>
      </p:sp>
    </p:spTree>
    <p:extLst>
      <p:ext uri="{BB962C8B-B14F-4D97-AF65-F5344CB8AC3E}">
        <p14:creationId xmlns:p14="http://schemas.microsoft.com/office/powerpoint/2010/main" val="41317325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996729-7C7B-EB4D-A44B-DEA001015F51}"/>
              </a:ext>
            </a:extLst>
          </p:cNvPr>
          <p:cNvSpPr>
            <a:spLocks noGrp="1"/>
          </p:cNvSpPr>
          <p:nvPr>
            <p:ph idx="1"/>
          </p:nvPr>
        </p:nvSpPr>
        <p:spPr>
          <a:xfrm>
            <a:off x="1371600" y="675861"/>
            <a:ext cx="9601200" cy="5703168"/>
          </a:xfrm>
        </p:spPr>
        <p:txBody>
          <a:bodyPr>
            <a:normAutofit/>
          </a:bodyPr>
          <a:lstStyle/>
          <a:p>
            <a:pPr marL="0" indent="0" algn="ctr">
              <a:buNone/>
            </a:pPr>
            <a:r>
              <a:rPr lang="en-GB" sz="3200" dirty="0"/>
              <a:t>So I'll stand</a:t>
            </a:r>
          </a:p>
          <a:p>
            <a:pPr marL="0" indent="0" algn="ctr">
              <a:buNone/>
            </a:pPr>
            <a:r>
              <a:rPr lang="en-GB" sz="3200" dirty="0"/>
              <a:t>With arms high and heart abandoned</a:t>
            </a:r>
          </a:p>
          <a:p>
            <a:pPr marL="0" indent="0" algn="ctr">
              <a:buNone/>
            </a:pPr>
            <a:r>
              <a:rPr lang="en-GB" sz="3200" dirty="0"/>
              <a:t>In awe of the One who gave it all</a:t>
            </a:r>
          </a:p>
          <a:p>
            <a:pPr marL="0" indent="0" algn="ctr">
              <a:buNone/>
            </a:pPr>
            <a:r>
              <a:rPr lang="en-GB" sz="3200" dirty="0"/>
              <a:t>So I'll stand</a:t>
            </a:r>
          </a:p>
          <a:p>
            <a:pPr marL="0" indent="0" algn="ctr">
              <a:buNone/>
            </a:pPr>
            <a:r>
              <a:rPr lang="en-GB" sz="3200" dirty="0"/>
              <a:t>My soul Lord to You surrendered</a:t>
            </a:r>
          </a:p>
          <a:p>
            <a:pPr marL="0" indent="0" algn="ctr">
              <a:buNone/>
            </a:pPr>
            <a:r>
              <a:rPr lang="en-GB" sz="3200" dirty="0"/>
              <a:t>All I am is Yours</a:t>
            </a:r>
            <a:endParaRPr lang="en-US" sz="3200" dirty="0"/>
          </a:p>
        </p:txBody>
      </p:sp>
    </p:spTree>
    <p:extLst>
      <p:ext uri="{BB962C8B-B14F-4D97-AF65-F5344CB8AC3E}">
        <p14:creationId xmlns:p14="http://schemas.microsoft.com/office/powerpoint/2010/main" val="2801788668"/>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124</TotalTime>
  <Words>1342</Words>
  <Application>Microsoft Macintosh PowerPoint</Application>
  <PresentationFormat>Widescreen</PresentationFormat>
  <Paragraphs>137</Paragraphs>
  <Slides>28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Calibri</vt:lpstr>
      <vt:lpstr>Franklin Gothic Book</vt:lpstr>
      <vt:lpstr>Noto Sans</vt:lpstr>
      <vt:lpstr>Crop</vt:lpstr>
      <vt:lpstr>Kahaila Brick Lane</vt:lpstr>
      <vt:lpstr>Notices:</vt:lpstr>
      <vt:lpstr>Notices:</vt:lpstr>
      <vt:lpstr>Sharing Ideas:</vt:lpstr>
      <vt:lpstr>Testimonies: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Jesus Comes to Jerusalem as King 12 The next day the great crowd that had come for the festival heard that Jesus was on his way to Jerusalem. 13 They took palm branches and went out to meet him, shouting, “Hosanna!” “Blessed is he who comes in the name of the Lord!” “Blessed is the king of Israel!” 14 Jesus found a young donkey and sat on it, as it is written: 15 “Do not be afraid, Daughter Zion;     see, your king is coming,     seated on a donkey’s colt.” 16 At first his disciples did not understand all this. Only after Jesus was glorified did they realize that these things had been written about him and that these things had been done to him. 17 Now the crowd that was with him when he called Lazarus from the tomb and raised him from the dead continued to spread the word. 18 Many people, because they had heard that he had performed this sign, went out to meet him. 19 So the Pharisees said to one another, “See, this is getting us nowhere. Look how the whole world has gone after him!”</vt:lpstr>
      <vt:lpstr>Engage  John 12:12-19</vt:lpstr>
      <vt:lpstr>PowerPoint Presentation</vt:lpstr>
      <vt:lpstr>Sharing:</vt:lpstr>
      <vt:lpstr>Prayers</vt:lpstr>
      <vt:lpstr>PowerPoint Presentation</vt:lpstr>
      <vt:lpstr>PowerPoint Presentation</vt:lpstr>
      <vt:lpstr>Final Blessing:</vt:lpstr>
      <vt:lpstr>Lord’s Prayer: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Kahaila Brick Lane</dc:title>
  <dc:creator>A.G.Symmons</dc:creator>
  <cp:lastModifiedBy>A.G.Symmons</cp:lastModifiedBy>
  <cp:revision>5</cp:revision>
  <dcterms:created xsi:type="dcterms:W3CDTF">2020-04-08T11:13:10Z</dcterms:created>
  <dcterms:modified xsi:type="dcterms:W3CDTF">2020-04-08T13:17:44Z</dcterms:modified>
</cp:coreProperties>
</file>