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Lst>
  <p:notesMasterIdLst>
    <p:notesMasterId r:id="rId50"/>
  </p:notesMasterIdLst>
  <p:sldIdLst>
    <p:sldId id="1022" r:id="rId2"/>
    <p:sldId id="1000" r:id="rId3"/>
    <p:sldId id="676" r:id="rId4"/>
    <p:sldId id="677" r:id="rId5"/>
    <p:sldId id="1003" r:id="rId6"/>
    <p:sldId id="602" r:id="rId7"/>
    <p:sldId id="603" r:id="rId8"/>
    <p:sldId id="1048" r:id="rId9"/>
    <p:sldId id="605" r:id="rId10"/>
    <p:sldId id="1049" r:id="rId11"/>
    <p:sldId id="1024" r:id="rId12"/>
    <p:sldId id="1050" r:id="rId13"/>
    <p:sldId id="606" r:id="rId14"/>
    <p:sldId id="1044" r:id="rId15"/>
    <p:sldId id="1006" r:id="rId16"/>
    <p:sldId id="1045" r:id="rId17"/>
    <p:sldId id="1037" r:id="rId18"/>
    <p:sldId id="1036" r:id="rId19"/>
    <p:sldId id="1038" r:id="rId20"/>
    <p:sldId id="1039" r:id="rId21"/>
    <p:sldId id="1040" r:id="rId22"/>
    <p:sldId id="1025" r:id="rId23"/>
    <p:sldId id="809" r:id="rId24"/>
    <p:sldId id="810" r:id="rId25"/>
    <p:sldId id="811" r:id="rId26"/>
    <p:sldId id="813" r:id="rId27"/>
    <p:sldId id="814" r:id="rId28"/>
    <p:sldId id="812" r:id="rId29"/>
    <p:sldId id="506" r:id="rId30"/>
    <p:sldId id="507" r:id="rId31"/>
    <p:sldId id="508" r:id="rId32"/>
    <p:sldId id="509" r:id="rId33"/>
    <p:sldId id="510" r:id="rId34"/>
    <p:sldId id="1042" r:id="rId35"/>
    <p:sldId id="1043" r:id="rId36"/>
    <p:sldId id="1026" r:id="rId37"/>
    <p:sldId id="1027" r:id="rId38"/>
    <p:sldId id="1028" r:id="rId39"/>
    <p:sldId id="1029" r:id="rId40"/>
    <p:sldId id="1033" r:id="rId41"/>
    <p:sldId id="1030" r:id="rId42"/>
    <p:sldId id="1031" r:id="rId43"/>
    <p:sldId id="1034" r:id="rId44"/>
    <p:sldId id="1035" r:id="rId45"/>
    <p:sldId id="1032" r:id="rId46"/>
    <p:sldId id="1046" r:id="rId47"/>
    <p:sldId id="1047" r:id="rId48"/>
    <p:sldId id="101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BB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9348"/>
    <p:restoredTop sz="94663"/>
  </p:normalViewPr>
  <p:slideViewPr>
    <p:cSldViewPr snapToGrid="0" snapToObjects="1">
      <p:cViewPr>
        <p:scale>
          <a:sx n="65" d="100"/>
          <a:sy n="65" d="100"/>
        </p:scale>
        <p:origin x="512" y="1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44A86-E915-0E42-A99B-796508C743CF}" type="datetimeFigureOut">
              <a:rPr lang="en-US" smtClean="0"/>
              <a:t>4/11/20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2D0F4-1A91-CA45-92F0-473B3EE3B524}" type="slidenum">
              <a:rPr lang="en-US" smtClean="0"/>
              <a:t>‹#›</a:t>
            </a:fld>
            <a:endParaRPr lang="en-US"/>
          </a:p>
        </p:txBody>
      </p:sp>
    </p:spTree>
    <p:extLst>
      <p:ext uri="{BB962C8B-B14F-4D97-AF65-F5344CB8AC3E}">
        <p14:creationId xmlns:p14="http://schemas.microsoft.com/office/powerpoint/2010/main" val="315146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AAD347D-5ACD-4C99-B74B-A9C85AD731AF}" type="datetimeFigureOut">
              <a:rPr lang="en-US" smtClean="0"/>
              <a:t>4/11/20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57F1E4F-1CFF-5643-939E-02111984F565}"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2454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4/11/20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5312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4/11/20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58079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4/11/20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28183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796027F-7875-4030-9381-8BD8C4F21935}" type="datetimeFigureOut">
              <a:rPr lang="en-US" smtClean="0"/>
              <a:t>4/11/20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57F1E4F-1CFF-5643-939E-02111984F56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82355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4/11/20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13205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4/11/20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8798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4/11/20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66103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4/11/20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21478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509A250-FF31-4206-8172-F9D3106AACB1}" type="datetimeFigureOut">
              <a:rPr lang="en-US" smtClean="0"/>
              <a:t>4/11/20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57F1E4F-1CFF-5643-939E-02111984F56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6127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509A250-FF31-4206-8172-F9D3106AACB1}" type="datetimeFigureOut">
              <a:rPr lang="en-US" smtClean="0"/>
              <a:t>4/11/20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57F1E4F-1CFF-5643-939E-02111984F56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3311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AAD347D-5ACD-4C99-B74B-A9C85AD731AF}" type="datetimeFigureOut">
              <a:rPr lang="en-US" smtClean="0"/>
              <a:t>4/11/20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57F1E4F-1CFF-5643-939E-02111984F565}" type="slidenum">
              <a:rPr lang="en-US" smtClean="0"/>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39019710"/>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306B9-70AB-9649-A121-9203693D6B4B}"/>
              </a:ext>
            </a:extLst>
          </p:cNvPr>
          <p:cNvSpPr>
            <a:spLocks noGrp="1"/>
          </p:cNvSpPr>
          <p:nvPr>
            <p:ph type="title"/>
          </p:nvPr>
        </p:nvSpPr>
        <p:spPr/>
        <p:txBody>
          <a:bodyPr/>
          <a:lstStyle/>
          <a:p>
            <a:endParaRPr lang="en-US"/>
          </a:p>
        </p:txBody>
      </p:sp>
      <p:pic>
        <p:nvPicPr>
          <p:cNvPr id="8" name="Picture 7" descr="A close up of a rock&#10;&#10;Description automatically generated">
            <a:extLst>
              <a:ext uri="{FF2B5EF4-FFF2-40B4-BE49-F238E27FC236}">
                <a16:creationId xmlns:a16="http://schemas.microsoft.com/office/drawing/2014/main" id="{2267666C-FA9E-A041-8F77-17D3D16C8785}"/>
              </a:ext>
            </a:extLst>
          </p:cNvPr>
          <p:cNvPicPr>
            <a:picLocks noChangeAspect="1"/>
          </p:cNvPicPr>
          <p:nvPr/>
        </p:nvPicPr>
        <p:blipFill>
          <a:blip r:embed="rId2">
            <a:alphaModFix/>
          </a:blip>
          <a:stretch>
            <a:fillRect/>
          </a:stretch>
        </p:blipFill>
        <p:spPr>
          <a:xfrm>
            <a:off x="715945" y="-226822"/>
            <a:ext cx="11476055" cy="8607042"/>
          </a:xfrm>
          <a:prstGeom prst="rect">
            <a:avLst/>
          </a:prstGeom>
        </p:spPr>
      </p:pic>
      <p:pic>
        <p:nvPicPr>
          <p:cNvPr id="14" name="Content Placeholder 13" descr="A close up of a sign&#10;&#10;Description automatically generated">
            <a:extLst>
              <a:ext uri="{FF2B5EF4-FFF2-40B4-BE49-F238E27FC236}">
                <a16:creationId xmlns:a16="http://schemas.microsoft.com/office/drawing/2014/main" id="{84431E73-28B4-A943-8FE4-A43633D22FA6}"/>
              </a:ext>
            </a:extLst>
          </p:cNvPr>
          <p:cNvPicPr>
            <a:picLocks noGrp="1" noChangeAspect="1"/>
          </p:cNvPicPr>
          <p:nvPr>
            <p:ph idx="1"/>
          </p:nvPr>
        </p:nvPicPr>
        <p:blipFill>
          <a:blip r:embed="rId3"/>
          <a:stretch>
            <a:fillRect/>
          </a:stretch>
        </p:blipFill>
        <p:spPr>
          <a:xfrm>
            <a:off x="9066392" y="1705708"/>
            <a:ext cx="2409663" cy="1881554"/>
          </a:xfrm>
        </p:spPr>
      </p:pic>
      <p:sp>
        <p:nvSpPr>
          <p:cNvPr id="15" name="TextBox 14">
            <a:extLst>
              <a:ext uri="{FF2B5EF4-FFF2-40B4-BE49-F238E27FC236}">
                <a16:creationId xmlns:a16="http://schemas.microsoft.com/office/drawing/2014/main" id="{B78F9B9C-1EBC-0749-9B65-67E2D7FEC089}"/>
              </a:ext>
            </a:extLst>
          </p:cNvPr>
          <p:cNvSpPr txBox="1"/>
          <p:nvPr/>
        </p:nvSpPr>
        <p:spPr>
          <a:xfrm>
            <a:off x="8528538" y="3815862"/>
            <a:ext cx="3341077" cy="2123658"/>
          </a:xfrm>
          <a:prstGeom prst="rect">
            <a:avLst/>
          </a:prstGeom>
          <a:noFill/>
        </p:spPr>
        <p:txBody>
          <a:bodyPr wrap="square" rtlCol="0">
            <a:spAutoFit/>
          </a:bodyPr>
          <a:lstStyle/>
          <a:p>
            <a:pPr algn="ctr"/>
            <a:r>
              <a:rPr lang="en-US" sz="4400" b="1" dirty="0"/>
              <a:t>Easter Sunday Service</a:t>
            </a:r>
          </a:p>
        </p:txBody>
      </p:sp>
    </p:spTree>
    <p:extLst>
      <p:ext uri="{BB962C8B-B14F-4D97-AF65-F5344CB8AC3E}">
        <p14:creationId xmlns:p14="http://schemas.microsoft.com/office/powerpoint/2010/main" val="357309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endParaRPr lang="en-GB" sz="3200" b="1" dirty="0"/>
          </a:p>
          <a:p>
            <a:pPr marL="0" indent="0" algn="ctr">
              <a:buNone/>
            </a:pPr>
            <a:endParaRPr lang="en-GB" sz="3200" b="1" dirty="0"/>
          </a:p>
          <a:p>
            <a:pPr marL="0" indent="0" algn="ctr">
              <a:buNone/>
            </a:pPr>
            <a:r>
              <a:rPr lang="en-GB" sz="3200" dirty="0"/>
              <a:t>He has risen</a:t>
            </a:r>
          </a:p>
          <a:p>
            <a:pPr marL="0" indent="0" algn="ctr">
              <a:buNone/>
            </a:pPr>
            <a:r>
              <a:rPr lang="en-GB" sz="3200" dirty="0"/>
              <a:t>He has risen</a:t>
            </a:r>
          </a:p>
          <a:p>
            <a:pPr marL="0" indent="0" algn="ctr">
              <a:buNone/>
            </a:pPr>
            <a:r>
              <a:rPr lang="en-GB" sz="3200" dirty="0"/>
              <a:t>He has risen</a:t>
            </a:r>
          </a:p>
          <a:p>
            <a:pPr marL="0" indent="0" algn="ctr">
              <a:buNone/>
            </a:pPr>
            <a:r>
              <a:rPr lang="en-GB" sz="3200" dirty="0"/>
              <a:t>Jesus is alive</a:t>
            </a:r>
            <a:endParaRPr lang="en-US" sz="3200" dirty="0"/>
          </a:p>
        </p:txBody>
      </p:sp>
    </p:spTree>
    <p:extLst>
      <p:ext uri="{BB962C8B-B14F-4D97-AF65-F5344CB8AC3E}">
        <p14:creationId xmlns:p14="http://schemas.microsoft.com/office/powerpoint/2010/main" val="3313955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endParaRPr lang="en-GB" sz="3200" dirty="0"/>
          </a:p>
          <a:p>
            <a:pPr marL="0" indent="0" algn="ctr">
              <a:buNone/>
            </a:pPr>
            <a:r>
              <a:rPr lang="en-GB" sz="3200" dirty="0"/>
              <a:t>He has given life immortal</a:t>
            </a:r>
          </a:p>
          <a:p>
            <a:pPr marL="0" indent="0" algn="ctr">
              <a:buNone/>
            </a:pPr>
            <a:r>
              <a:rPr lang="en-GB" sz="3200" dirty="0"/>
              <a:t>We shall see Him face to face</a:t>
            </a:r>
          </a:p>
          <a:p>
            <a:pPr marL="0" indent="0" algn="ctr">
              <a:buNone/>
            </a:pPr>
            <a:r>
              <a:rPr lang="en-GB" sz="3200" dirty="0"/>
              <a:t>Through eternity we'll praise Him</a:t>
            </a:r>
          </a:p>
          <a:p>
            <a:pPr marL="0" indent="0" algn="ctr">
              <a:buNone/>
            </a:pPr>
            <a:r>
              <a:rPr lang="en-GB" sz="3200" dirty="0"/>
              <a:t>Christ the champion of our faith</a:t>
            </a:r>
            <a:endParaRPr lang="en-US" sz="3200" dirty="0"/>
          </a:p>
        </p:txBody>
      </p:sp>
    </p:spTree>
    <p:extLst>
      <p:ext uri="{BB962C8B-B14F-4D97-AF65-F5344CB8AC3E}">
        <p14:creationId xmlns:p14="http://schemas.microsoft.com/office/powerpoint/2010/main" val="65797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endParaRPr lang="en-GB" sz="3200" b="1" dirty="0"/>
          </a:p>
          <a:p>
            <a:pPr marL="0" indent="0" algn="ctr">
              <a:buNone/>
            </a:pPr>
            <a:endParaRPr lang="en-GB" sz="3200" b="1" dirty="0"/>
          </a:p>
          <a:p>
            <a:pPr marL="0" indent="0" algn="ctr">
              <a:buNone/>
            </a:pPr>
            <a:r>
              <a:rPr lang="en-GB" sz="3200" dirty="0"/>
              <a:t>He has risen</a:t>
            </a:r>
          </a:p>
          <a:p>
            <a:pPr marL="0" indent="0" algn="ctr">
              <a:buNone/>
            </a:pPr>
            <a:r>
              <a:rPr lang="en-GB" sz="3200" dirty="0"/>
              <a:t>He has risen</a:t>
            </a:r>
          </a:p>
          <a:p>
            <a:pPr marL="0" indent="0" algn="ctr">
              <a:buNone/>
            </a:pPr>
            <a:r>
              <a:rPr lang="en-GB" sz="3200" dirty="0"/>
              <a:t>He has risen</a:t>
            </a:r>
          </a:p>
          <a:p>
            <a:pPr marL="0" indent="0" algn="ctr">
              <a:buNone/>
            </a:pPr>
            <a:r>
              <a:rPr lang="en-GB" sz="3200" dirty="0"/>
              <a:t>Jesus is alive</a:t>
            </a:r>
            <a:endParaRPr lang="en-US" sz="3200" dirty="0"/>
          </a:p>
        </p:txBody>
      </p:sp>
    </p:spTree>
    <p:extLst>
      <p:ext uri="{BB962C8B-B14F-4D97-AF65-F5344CB8AC3E}">
        <p14:creationId xmlns:p14="http://schemas.microsoft.com/office/powerpoint/2010/main" val="2940958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49035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16BDD-EFBC-494F-9198-A1ECC04356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6B4A96-7227-A24E-9617-A30762C9261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51041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in front of a sunset&#10;&#10;Description automatically generated">
            <a:extLst>
              <a:ext uri="{FF2B5EF4-FFF2-40B4-BE49-F238E27FC236}">
                <a16:creationId xmlns:a16="http://schemas.microsoft.com/office/drawing/2014/main" id="{43436BAA-97A2-D54F-ADD5-A65B3F4AAA91}"/>
              </a:ext>
            </a:extLst>
          </p:cNvPr>
          <p:cNvPicPr>
            <a:picLocks noChangeAspect="1"/>
          </p:cNvPicPr>
          <p:nvPr/>
        </p:nvPicPr>
        <p:blipFill rotWithShape="1">
          <a:blip r:embed="rId2">
            <a:alphaModFix amt="40000"/>
          </a:blip>
          <a:srcRect t="12399" b="9747"/>
          <a:stretch/>
        </p:blipFill>
        <p:spPr>
          <a:xfrm>
            <a:off x="20" y="10"/>
            <a:ext cx="12191980" cy="6857990"/>
          </a:xfrm>
          <a:prstGeom prst="rect">
            <a:avLst/>
          </a:prstGeom>
        </p:spPr>
      </p:pic>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2048800" y="4470874"/>
            <a:ext cx="8361229" cy="2098226"/>
          </a:xfrm>
        </p:spPr>
        <p:txBody>
          <a:bodyPr vert="horz" lIns="91440" tIns="45720" rIns="91440" bIns="45720" rtlCol="0" anchor="b">
            <a:normAutofit/>
          </a:bodyPr>
          <a:lstStyle/>
          <a:p>
            <a:pPr algn="ctr"/>
            <a:r>
              <a:rPr lang="en-US" sz="7200" cap="all" dirty="0"/>
              <a:t>Prayers</a:t>
            </a:r>
          </a:p>
        </p:txBody>
      </p:sp>
    </p:spTree>
    <p:extLst>
      <p:ext uri="{BB962C8B-B14F-4D97-AF65-F5344CB8AC3E}">
        <p14:creationId xmlns:p14="http://schemas.microsoft.com/office/powerpoint/2010/main" val="54530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48E76-0D93-FE44-A605-CF5FB5F24C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3FA690-4F9E-3A43-9A37-E035E7A668C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4403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rock&#10;&#10;Description automatically generated">
            <a:extLst>
              <a:ext uri="{FF2B5EF4-FFF2-40B4-BE49-F238E27FC236}">
                <a16:creationId xmlns:a16="http://schemas.microsoft.com/office/drawing/2014/main" id="{69762EFC-2549-434B-A65B-4A2122B9DE44}"/>
              </a:ext>
            </a:extLst>
          </p:cNvPr>
          <p:cNvPicPr>
            <a:picLocks noChangeAspect="1"/>
          </p:cNvPicPr>
          <p:nvPr/>
        </p:nvPicPr>
        <p:blipFill>
          <a:blip r:embed="rId2">
            <a:alphaModFix amt="35000"/>
          </a:blip>
          <a:stretch>
            <a:fillRect/>
          </a:stretch>
        </p:blipFill>
        <p:spPr>
          <a:xfrm>
            <a:off x="715945" y="-226822"/>
            <a:ext cx="11476055" cy="8607042"/>
          </a:xfrm>
          <a:prstGeom prst="rect">
            <a:avLst/>
          </a:prstGeom>
        </p:spPr>
      </p:pic>
      <p:sp>
        <p:nvSpPr>
          <p:cNvPr id="6" name="Title 1">
            <a:extLst>
              <a:ext uri="{FF2B5EF4-FFF2-40B4-BE49-F238E27FC236}">
                <a16:creationId xmlns:a16="http://schemas.microsoft.com/office/drawing/2014/main" id="{DC24339F-0209-C043-8208-FA662104B4E0}"/>
              </a:ext>
            </a:extLst>
          </p:cNvPr>
          <p:cNvSpPr txBox="1">
            <a:spLocks/>
          </p:cNvSpPr>
          <p:nvPr/>
        </p:nvSpPr>
        <p:spPr>
          <a:xfrm>
            <a:off x="4889807" y="1077684"/>
            <a:ext cx="6917005" cy="5998029"/>
          </a:xfrm>
          <a:prstGeom prst="rect">
            <a:avLst/>
          </a:prstGeom>
        </p:spPr>
        <p:txBody>
          <a:bodyPr vert="horz" lIns="91440" tIns="45720" rIns="91440" bIns="45720" rtlCol="0" anchor="t">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GB" sz="2800" b="1" dirty="0"/>
              <a:t>Jesus appears to his disciples</a:t>
            </a:r>
            <a:br>
              <a:rPr lang="en-GB" sz="2000" dirty="0"/>
            </a:br>
            <a:br>
              <a:rPr lang="en-GB" sz="2000" dirty="0"/>
            </a:br>
            <a:r>
              <a:rPr lang="en-GB" sz="2400" baseline="30000" dirty="0"/>
              <a:t>19</a:t>
            </a:r>
            <a:r>
              <a:rPr lang="en-GB" sz="2400" dirty="0"/>
              <a:t> On the evening of that first day of the week, when the disciples were together, with the doors locked for fear of the Jewish leaders, Jesus came and stood among them and said, “Peace be with you!” </a:t>
            </a:r>
            <a:r>
              <a:rPr lang="en-GB" sz="2400" baseline="30000" dirty="0"/>
              <a:t>20 </a:t>
            </a:r>
            <a:r>
              <a:rPr lang="en-GB" sz="2400" dirty="0"/>
              <a:t>After he said this, he showed them his hands and side. The disciples were overjoyed when they saw the Lord.</a:t>
            </a:r>
            <a:br>
              <a:rPr lang="en-GB" sz="2400" dirty="0"/>
            </a:br>
            <a:br>
              <a:rPr lang="en-GB" sz="2400" dirty="0"/>
            </a:br>
            <a:r>
              <a:rPr lang="en-GB" sz="2400" baseline="30000" dirty="0"/>
              <a:t>21</a:t>
            </a:r>
            <a:r>
              <a:rPr lang="en-GB" sz="2400" dirty="0"/>
              <a:t> Again Jesus said, “Peace be with you! As the Father has sent me, I am sending you.” </a:t>
            </a:r>
            <a:r>
              <a:rPr lang="en-GB" sz="2400" baseline="30000" dirty="0"/>
              <a:t>22 </a:t>
            </a:r>
            <a:r>
              <a:rPr lang="en-GB" sz="2400" dirty="0"/>
              <a:t>And with that he breathed on them and said, “Receive the Holy Spirit. </a:t>
            </a:r>
            <a:r>
              <a:rPr lang="en-GB" sz="2400" baseline="30000" dirty="0"/>
              <a:t>23 </a:t>
            </a:r>
            <a:r>
              <a:rPr lang="en-GB" sz="2400" dirty="0"/>
              <a:t>If you forgive anyone’s sins, their sins are forgiven; if you do not forgive them, they are not forgiven.”</a:t>
            </a:r>
            <a:endParaRPr lang="en-GB" sz="2000" dirty="0"/>
          </a:p>
        </p:txBody>
      </p:sp>
      <p:sp>
        <p:nvSpPr>
          <p:cNvPr id="7" name="TextBox 6">
            <a:extLst>
              <a:ext uri="{FF2B5EF4-FFF2-40B4-BE49-F238E27FC236}">
                <a16:creationId xmlns:a16="http://schemas.microsoft.com/office/drawing/2014/main" id="{561CAF01-78D7-3E41-945E-96D463F5D1D7}"/>
              </a:ext>
            </a:extLst>
          </p:cNvPr>
          <p:cNvSpPr txBox="1"/>
          <p:nvPr/>
        </p:nvSpPr>
        <p:spPr>
          <a:xfrm>
            <a:off x="6096000" y="114300"/>
            <a:ext cx="4148138" cy="523220"/>
          </a:xfrm>
          <a:prstGeom prst="rect">
            <a:avLst/>
          </a:prstGeom>
          <a:noFill/>
        </p:spPr>
        <p:txBody>
          <a:bodyPr wrap="square" rtlCol="0">
            <a:spAutoFit/>
          </a:bodyPr>
          <a:lstStyle/>
          <a:p>
            <a:r>
              <a:rPr lang="en-US" sz="2800" dirty="0"/>
              <a:t>John 20:19-23</a:t>
            </a:r>
          </a:p>
        </p:txBody>
      </p:sp>
    </p:spTree>
    <p:extLst>
      <p:ext uri="{BB962C8B-B14F-4D97-AF65-F5344CB8AC3E}">
        <p14:creationId xmlns:p14="http://schemas.microsoft.com/office/powerpoint/2010/main" val="2579516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8E66-CEE5-FE45-A9D7-9BC7CD24463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C7BE114-463F-E943-BD19-604FDAA56ED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05746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rock&#10;&#10;Description automatically generated">
            <a:extLst>
              <a:ext uri="{FF2B5EF4-FFF2-40B4-BE49-F238E27FC236}">
                <a16:creationId xmlns:a16="http://schemas.microsoft.com/office/drawing/2014/main" id="{3CA14E55-99FF-5146-AC08-8248ABAB14CF}"/>
              </a:ext>
            </a:extLst>
          </p:cNvPr>
          <p:cNvPicPr>
            <a:picLocks noChangeAspect="1"/>
          </p:cNvPicPr>
          <p:nvPr/>
        </p:nvPicPr>
        <p:blipFill>
          <a:blip r:embed="rId2">
            <a:alphaModFix amt="35000"/>
          </a:blip>
          <a:stretch>
            <a:fillRect/>
          </a:stretch>
        </p:blipFill>
        <p:spPr>
          <a:xfrm>
            <a:off x="715945" y="-226822"/>
            <a:ext cx="11476055" cy="8607042"/>
          </a:xfrm>
          <a:prstGeom prst="rect">
            <a:avLst/>
          </a:prstGeom>
        </p:spPr>
      </p:pic>
      <p:sp>
        <p:nvSpPr>
          <p:cNvPr id="2" name="Title 1">
            <a:extLst>
              <a:ext uri="{FF2B5EF4-FFF2-40B4-BE49-F238E27FC236}">
                <a16:creationId xmlns:a16="http://schemas.microsoft.com/office/drawing/2014/main" id="{14165E5B-DB59-9143-8761-430879B69384}"/>
              </a:ext>
            </a:extLst>
          </p:cNvPr>
          <p:cNvSpPr>
            <a:spLocks noGrp="1"/>
          </p:cNvSpPr>
          <p:nvPr>
            <p:ph type="title"/>
          </p:nvPr>
        </p:nvSpPr>
        <p:spPr>
          <a:xfrm>
            <a:off x="1653372" y="158261"/>
            <a:ext cx="9601200" cy="1485900"/>
          </a:xfrm>
        </p:spPr>
        <p:txBody>
          <a:bodyPr/>
          <a:lstStyle/>
          <a:p>
            <a:r>
              <a:rPr lang="en-US" sz="8000" dirty="0">
                <a:solidFill>
                  <a:srgbClr val="FF0000"/>
                </a:solidFill>
              </a:rPr>
              <a:t>H</a:t>
            </a:r>
            <a:r>
              <a:rPr lang="en-US" dirty="0"/>
              <a:t>istory</a:t>
            </a:r>
          </a:p>
        </p:txBody>
      </p:sp>
      <p:sp>
        <p:nvSpPr>
          <p:cNvPr id="7" name="TextBox 6">
            <a:extLst>
              <a:ext uri="{FF2B5EF4-FFF2-40B4-BE49-F238E27FC236}">
                <a16:creationId xmlns:a16="http://schemas.microsoft.com/office/drawing/2014/main" id="{C52B3FFD-F32C-4F47-AC01-14F1FD5531A4}"/>
              </a:ext>
            </a:extLst>
          </p:cNvPr>
          <p:cNvSpPr txBox="1"/>
          <p:nvPr/>
        </p:nvSpPr>
        <p:spPr>
          <a:xfrm>
            <a:off x="2233246" y="1389184"/>
            <a:ext cx="9021326" cy="954107"/>
          </a:xfrm>
          <a:prstGeom prst="rect">
            <a:avLst/>
          </a:prstGeom>
          <a:noFill/>
        </p:spPr>
        <p:txBody>
          <a:bodyPr wrap="square" rtlCol="0">
            <a:spAutoFit/>
          </a:bodyPr>
          <a:lstStyle/>
          <a:p>
            <a:r>
              <a:rPr lang="en-US" sz="2800" dirty="0"/>
              <a:t>What does it mean to you to know that this resurrection story is true?</a:t>
            </a:r>
          </a:p>
        </p:txBody>
      </p:sp>
      <p:sp>
        <p:nvSpPr>
          <p:cNvPr id="8" name="TextBox 7">
            <a:extLst>
              <a:ext uri="{FF2B5EF4-FFF2-40B4-BE49-F238E27FC236}">
                <a16:creationId xmlns:a16="http://schemas.microsoft.com/office/drawing/2014/main" id="{CE07F99B-2371-3345-B7B1-CE0EDF058150}"/>
              </a:ext>
            </a:extLst>
          </p:cNvPr>
          <p:cNvSpPr txBox="1"/>
          <p:nvPr/>
        </p:nvSpPr>
        <p:spPr>
          <a:xfrm>
            <a:off x="1653372" y="3599645"/>
            <a:ext cx="9213920" cy="1815882"/>
          </a:xfrm>
          <a:prstGeom prst="rect">
            <a:avLst/>
          </a:prstGeom>
          <a:noFill/>
        </p:spPr>
        <p:txBody>
          <a:bodyPr wrap="square" rtlCol="0">
            <a:spAutoFit/>
          </a:bodyPr>
          <a:lstStyle/>
          <a:p>
            <a:r>
              <a:rPr lang="en-US" sz="2800" dirty="0">
                <a:solidFill>
                  <a:srgbClr val="FF0000"/>
                </a:solidFill>
              </a:rPr>
              <a:t>Jesus came and stood among them and said, “Peace be with you!” (v19)</a:t>
            </a:r>
          </a:p>
          <a:p>
            <a:endParaRPr lang="en-US" sz="2800" dirty="0">
              <a:solidFill>
                <a:srgbClr val="FF0000"/>
              </a:solidFill>
            </a:endParaRPr>
          </a:p>
          <a:p>
            <a:r>
              <a:rPr lang="en-US" sz="2800" dirty="0">
                <a:solidFill>
                  <a:srgbClr val="FF0000"/>
                </a:solidFill>
              </a:rPr>
              <a:t>The disciples were overjoyed when they saw the Lord. (v20)</a:t>
            </a:r>
          </a:p>
        </p:txBody>
      </p:sp>
    </p:spTree>
    <p:extLst>
      <p:ext uri="{BB962C8B-B14F-4D97-AF65-F5344CB8AC3E}">
        <p14:creationId xmlns:p14="http://schemas.microsoft.com/office/powerpoint/2010/main" val="111725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171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rock&#10;&#10;Description automatically generated">
            <a:extLst>
              <a:ext uri="{FF2B5EF4-FFF2-40B4-BE49-F238E27FC236}">
                <a16:creationId xmlns:a16="http://schemas.microsoft.com/office/drawing/2014/main" id="{3CA14E55-99FF-5146-AC08-8248ABAB14CF}"/>
              </a:ext>
            </a:extLst>
          </p:cNvPr>
          <p:cNvPicPr>
            <a:picLocks noChangeAspect="1"/>
          </p:cNvPicPr>
          <p:nvPr/>
        </p:nvPicPr>
        <p:blipFill>
          <a:blip r:embed="rId2">
            <a:alphaModFix amt="35000"/>
          </a:blip>
          <a:stretch>
            <a:fillRect/>
          </a:stretch>
        </p:blipFill>
        <p:spPr>
          <a:xfrm>
            <a:off x="715945" y="-226822"/>
            <a:ext cx="11476055" cy="8607042"/>
          </a:xfrm>
          <a:prstGeom prst="rect">
            <a:avLst/>
          </a:prstGeom>
        </p:spPr>
      </p:pic>
      <p:sp>
        <p:nvSpPr>
          <p:cNvPr id="2" name="Title 1">
            <a:extLst>
              <a:ext uri="{FF2B5EF4-FFF2-40B4-BE49-F238E27FC236}">
                <a16:creationId xmlns:a16="http://schemas.microsoft.com/office/drawing/2014/main" id="{14165E5B-DB59-9143-8761-430879B69384}"/>
              </a:ext>
            </a:extLst>
          </p:cNvPr>
          <p:cNvSpPr>
            <a:spLocks noGrp="1"/>
          </p:cNvSpPr>
          <p:nvPr>
            <p:ph type="title"/>
          </p:nvPr>
        </p:nvSpPr>
        <p:spPr>
          <a:xfrm>
            <a:off x="1653372" y="158261"/>
            <a:ext cx="9601200" cy="1485900"/>
          </a:xfrm>
        </p:spPr>
        <p:txBody>
          <a:bodyPr/>
          <a:lstStyle/>
          <a:p>
            <a:r>
              <a:rPr lang="en-US" sz="8000" dirty="0">
                <a:solidFill>
                  <a:srgbClr val="FF0000"/>
                </a:solidFill>
              </a:rPr>
              <a:t>H</a:t>
            </a:r>
            <a:r>
              <a:rPr lang="en-US" dirty="0"/>
              <a:t>ope</a:t>
            </a:r>
          </a:p>
        </p:txBody>
      </p:sp>
      <p:sp>
        <p:nvSpPr>
          <p:cNvPr id="7" name="TextBox 6">
            <a:extLst>
              <a:ext uri="{FF2B5EF4-FFF2-40B4-BE49-F238E27FC236}">
                <a16:creationId xmlns:a16="http://schemas.microsoft.com/office/drawing/2014/main" id="{C52B3FFD-F32C-4F47-AC01-14F1FD5531A4}"/>
              </a:ext>
            </a:extLst>
          </p:cNvPr>
          <p:cNvSpPr txBox="1"/>
          <p:nvPr/>
        </p:nvSpPr>
        <p:spPr>
          <a:xfrm>
            <a:off x="2233246" y="1389184"/>
            <a:ext cx="9021326" cy="523220"/>
          </a:xfrm>
          <a:prstGeom prst="rect">
            <a:avLst/>
          </a:prstGeom>
          <a:noFill/>
        </p:spPr>
        <p:txBody>
          <a:bodyPr wrap="square" rtlCol="0">
            <a:spAutoFit/>
          </a:bodyPr>
          <a:lstStyle/>
          <a:p>
            <a:r>
              <a:rPr lang="en-US" sz="2800" dirty="0"/>
              <a:t>What comes to mind when you hear the word hope?</a:t>
            </a:r>
          </a:p>
        </p:txBody>
      </p:sp>
      <p:sp>
        <p:nvSpPr>
          <p:cNvPr id="8" name="TextBox 7">
            <a:extLst>
              <a:ext uri="{FF2B5EF4-FFF2-40B4-BE49-F238E27FC236}">
                <a16:creationId xmlns:a16="http://schemas.microsoft.com/office/drawing/2014/main" id="{CE07F99B-2371-3345-B7B1-CE0EDF058150}"/>
              </a:ext>
            </a:extLst>
          </p:cNvPr>
          <p:cNvSpPr txBox="1"/>
          <p:nvPr/>
        </p:nvSpPr>
        <p:spPr>
          <a:xfrm>
            <a:off x="1653372" y="4661429"/>
            <a:ext cx="9213920" cy="1384995"/>
          </a:xfrm>
          <a:prstGeom prst="rect">
            <a:avLst/>
          </a:prstGeom>
          <a:noFill/>
        </p:spPr>
        <p:txBody>
          <a:bodyPr wrap="square" rtlCol="0">
            <a:spAutoFit/>
          </a:bodyPr>
          <a:lstStyle/>
          <a:p>
            <a:r>
              <a:rPr lang="en-US" sz="2800" dirty="0"/>
              <a:t>‘He will wipe every tear from their eyes. There will be no more death or mourning or crying or pain, for the old order of things has passed away.’ (Rev 21:4)</a:t>
            </a:r>
          </a:p>
        </p:txBody>
      </p:sp>
      <p:pic>
        <p:nvPicPr>
          <p:cNvPr id="4" name="Picture 3">
            <a:extLst>
              <a:ext uri="{FF2B5EF4-FFF2-40B4-BE49-F238E27FC236}">
                <a16:creationId xmlns:a16="http://schemas.microsoft.com/office/drawing/2014/main" id="{2A989070-E5A3-F345-BA0E-B5B07CF296C4}"/>
              </a:ext>
            </a:extLst>
          </p:cNvPr>
          <p:cNvPicPr>
            <a:picLocks noChangeAspect="1"/>
          </p:cNvPicPr>
          <p:nvPr/>
        </p:nvPicPr>
        <p:blipFill>
          <a:blip r:embed="rId3"/>
          <a:stretch>
            <a:fillRect/>
          </a:stretch>
        </p:blipFill>
        <p:spPr>
          <a:xfrm>
            <a:off x="1692110" y="0"/>
            <a:ext cx="9136443" cy="6858000"/>
          </a:xfrm>
          <a:prstGeom prst="rect">
            <a:avLst/>
          </a:prstGeom>
        </p:spPr>
      </p:pic>
    </p:spTree>
    <p:extLst>
      <p:ext uri="{BB962C8B-B14F-4D97-AF65-F5344CB8AC3E}">
        <p14:creationId xmlns:p14="http://schemas.microsoft.com/office/powerpoint/2010/main" val="85526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rock&#10;&#10;Description automatically generated">
            <a:extLst>
              <a:ext uri="{FF2B5EF4-FFF2-40B4-BE49-F238E27FC236}">
                <a16:creationId xmlns:a16="http://schemas.microsoft.com/office/drawing/2014/main" id="{3CA14E55-99FF-5146-AC08-8248ABAB14CF}"/>
              </a:ext>
            </a:extLst>
          </p:cNvPr>
          <p:cNvPicPr>
            <a:picLocks noChangeAspect="1"/>
          </p:cNvPicPr>
          <p:nvPr/>
        </p:nvPicPr>
        <p:blipFill>
          <a:blip r:embed="rId2">
            <a:alphaModFix amt="35000"/>
          </a:blip>
          <a:stretch>
            <a:fillRect/>
          </a:stretch>
        </p:blipFill>
        <p:spPr>
          <a:xfrm>
            <a:off x="715945" y="-226822"/>
            <a:ext cx="11476055" cy="8607042"/>
          </a:xfrm>
          <a:prstGeom prst="rect">
            <a:avLst/>
          </a:prstGeom>
        </p:spPr>
      </p:pic>
      <p:sp>
        <p:nvSpPr>
          <p:cNvPr id="2" name="Title 1">
            <a:extLst>
              <a:ext uri="{FF2B5EF4-FFF2-40B4-BE49-F238E27FC236}">
                <a16:creationId xmlns:a16="http://schemas.microsoft.com/office/drawing/2014/main" id="{14165E5B-DB59-9143-8761-430879B69384}"/>
              </a:ext>
            </a:extLst>
          </p:cNvPr>
          <p:cNvSpPr>
            <a:spLocks noGrp="1"/>
          </p:cNvSpPr>
          <p:nvPr>
            <p:ph type="title"/>
          </p:nvPr>
        </p:nvSpPr>
        <p:spPr>
          <a:xfrm>
            <a:off x="1653372" y="158261"/>
            <a:ext cx="9601200" cy="1485900"/>
          </a:xfrm>
        </p:spPr>
        <p:txBody>
          <a:bodyPr/>
          <a:lstStyle/>
          <a:p>
            <a:r>
              <a:rPr lang="en-US" sz="8000" dirty="0">
                <a:solidFill>
                  <a:srgbClr val="FF0000"/>
                </a:solidFill>
              </a:rPr>
              <a:t>H</a:t>
            </a:r>
            <a:r>
              <a:rPr lang="en-US" dirty="0"/>
              <a:t>elp</a:t>
            </a:r>
          </a:p>
        </p:txBody>
      </p:sp>
      <p:sp>
        <p:nvSpPr>
          <p:cNvPr id="7" name="TextBox 6">
            <a:extLst>
              <a:ext uri="{FF2B5EF4-FFF2-40B4-BE49-F238E27FC236}">
                <a16:creationId xmlns:a16="http://schemas.microsoft.com/office/drawing/2014/main" id="{C52B3FFD-F32C-4F47-AC01-14F1FD5531A4}"/>
              </a:ext>
            </a:extLst>
          </p:cNvPr>
          <p:cNvSpPr txBox="1"/>
          <p:nvPr/>
        </p:nvSpPr>
        <p:spPr>
          <a:xfrm>
            <a:off x="3485576" y="639601"/>
            <a:ext cx="9021326" cy="523220"/>
          </a:xfrm>
          <a:prstGeom prst="rect">
            <a:avLst/>
          </a:prstGeom>
          <a:noFill/>
        </p:spPr>
        <p:txBody>
          <a:bodyPr wrap="square" rtlCol="0">
            <a:spAutoFit/>
          </a:bodyPr>
          <a:lstStyle/>
          <a:p>
            <a:r>
              <a:rPr lang="en-US" sz="2800" dirty="0"/>
              <a:t>We are not alone</a:t>
            </a:r>
          </a:p>
        </p:txBody>
      </p:sp>
      <p:sp>
        <p:nvSpPr>
          <p:cNvPr id="8" name="TextBox 7">
            <a:extLst>
              <a:ext uri="{FF2B5EF4-FFF2-40B4-BE49-F238E27FC236}">
                <a16:creationId xmlns:a16="http://schemas.microsoft.com/office/drawing/2014/main" id="{CE07F99B-2371-3345-B7B1-CE0EDF058150}"/>
              </a:ext>
            </a:extLst>
          </p:cNvPr>
          <p:cNvSpPr txBox="1"/>
          <p:nvPr/>
        </p:nvSpPr>
        <p:spPr>
          <a:xfrm>
            <a:off x="1847012" y="5220723"/>
            <a:ext cx="9213920" cy="1384995"/>
          </a:xfrm>
          <a:prstGeom prst="rect">
            <a:avLst/>
          </a:prstGeom>
          <a:noFill/>
        </p:spPr>
        <p:txBody>
          <a:bodyPr wrap="square" rtlCol="0">
            <a:spAutoFit/>
          </a:bodyPr>
          <a:lstStyle/>
          <a:p>
            <a:r>
              <a:rPr lang="en-US" sz="2800" dirty="0">
                <a:solidFill>
                  <a:srgbClr val="FF0000"/>
                </a:solidFill>
              </a:rPr>
              <a:t>Again Jesus said, ‘Peace be with you! As the Father has sent me, I am sending you.’ And with that he breathed on them and said, ‘Receive the Holy Spirit’ (John 21:21-22)</a:t>
            </a:r>
          </a:p>
        </p:txBody>
      </p:sp>
      <p:sp>
        <p:nvSpPr>
          <p:cNvPr id="9" name="TextBox 8">
            <a:extLst>
              <a:ext uri="{FF2B5EF4-FFF2-40B4-BE49-F238E27FC236}">
                <a16:creationId xmlns:a16="http://schemas.microsoft.com/office/drawing/2014/main" id="{5DD6770E-F078-C144-B7FD-DA36BA65FD93}"/>
              </a:ext>
            </a:extLst>
          </p:cNvPr>
          <p:cNvSpPr txBox="1"/>
          <p:nvPr/>
        </p:nvSpPr>
        <p:spPr>
          <a:xfrm>
            <a:off x="1847012" y="1935511"/>
            <a:ext cx="9213920" cy="3108543"/>
          </a:xfrm>
          <a:prstGeom prst="rect">
            <a:avLst/>
          </a:prstGeom>
          <a:noFill/>
        </p:spPr>
        <p:txBody>
          <a:bodyPr wrap="square" rtlCol="0">
            <a:spAutoFit/>
          </a:bodyPr>
          <a:lstStyle/>
          <a:p>
            <a:r>
              <a:rPr lang="en-US" sz="2800" dirty="0"/>
              <a:t>‘we boast in the hope of the glory of God. Not only so, but we also glory in our sufferings, because we know that suffering produces perseverance; perseverance, character; and character, hope. And hope does not put us to shame, because God’s love has been poured out into our hearts through the Holy Spirit, who has been given to us.’ </a:t>
            </a:r>
          </a:p>
          <a:p>
            <a:r>
              <a:rPr lang="en-US" sz="2800" dirty="0"/>
              <a:t>(Romans 5:2-3)</a:t>
            </a:r>
          </a:p>
        </p:txBody>
      </p:sp>
    </p:spTree>
    <p:extLst>
      <p:ext uri="{BB962C8B-B14F-4D97-AF65-F5344CB8AC3E}">
        <p14:creationId xmlns:p14="http://schemas.microsoft.com/office/powerpoint/2010/main" val="193519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428B2-CD61-4C40-80D3-761607B0ED5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EE3A76-492A-FE45-A432-83ACA1A9DFC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59597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r>
              <a:rPr lang="en-GB" sz="3200" b="1" dirty="0"/>
              <a:t>Here I am to Worship</a:t>
            </a:r>
          </a:p>
          <a:p>
            <a:pPr marL="0" indent="0" algn="ctr">
              <a:buNone/>
            </a:pPr>
            <a:endParaRPr lang="en-GB" sz="3200" b="1" dirty="0"/>
          </a:p>
          <a:p>
            <a:pPr marL="0" indent="0" algn="ctr">
              <a:buNone/>
            </a:pPr>
            <a:r>
              <a:rPr lang="en-GB" sz="3200" dirty="0"/>
              <a:t>Light of the world</a:t>
            </a:r>
          </a:p>
          <a:p>
            <a:pPr marL="0" indent="0" algn="ctr">
              <a:buNone/>
            </a:pPr>
            <a:r>
              <a:rPr lang="en-GB" sz="3200" dirty="0"/>
              <a:t>You stepped down into darkness</a:t>
            </a:r>
          </a:p>
          <a:p>
            <a:pPr marL="0" indent="0" algn="ctr">
              <a:buNone/>
            </a:pPr>
            <a:r>
              <a:rPr lang="en-GB" sz="3200" dirty="0"/>
              <a:t>Opened my eyes, let me see</a:t>
            </a:r>
          </a:p>
          <a:p>
            <a:pPr marL="0" indent="0" algn="ctr">
              <a:buNone/>
            </a:pPr>
            <a:r>
              <a:rPr lang="en-GB" sz="3200" dirty="0"/>
              <a:t>Beauty that made this heart adore You</a:t>
            </a:r>
          </a:p>
          <a:p>
            <a:pPr marL="0" indent="0" algn="ctr">
              <a:buNone/>
            </a:pPr>
            <a:r>
              <a:rPr lang="en-GB" sz="3200" dirty="0"/>
              <a:t>Hope of a life spent with You</a:t>
            </a:r>
          </a:p>
        </p:txBody>
      </p:sp>
    </p:spTree>
    <p:extLst>
      <p:ext uri="{BB962C8B-B14F-4D97-AF65-F5344CB8AC3E}">
        <p14:creationId xmlns:p14="http://schemas.microsoft.com/office/powerpoint/2010/main" val="1001679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703168"/>
          </a:xfrm>
        </p:spPr>
        <p:txBody>
          <a:bodyPr>
            <a:normAutofit/>
          </a:bodyPr>
          <a:lstStyle/>
          <a:p>
            <a:pPr marL="0" indent="0" algn="ctr">
              <a:buNone/>
            </a:pPr>
            <a:r>
              <a:rPr lang="en-GB" sz="3200" dirty="0"/>
              <a:t>Here I am to worship</a:t>
            </a:r>
          </a:p>
          <a:p>
            <a:pPr marL="0" indent="0" algn="ctr">
              <a:buNone/>
            </a:pPr>
            <a:r>
              <a:rPr lang="en-GB" sz="3200" dirty="0"/>
              <a:t>Here I am to bow down</a:t>
            </a:r>
          </a:p>
          <a:p>
            <a:pPr marL="0" indent="0" algn="ctr">
              <a:buNone/>
            </a:pPr>
            <a:r>
              <a:rPr lang="en-GB" sz="3200" dirty="0"/>
              <a:t>Here I am to say that You're my God</a:t>
            </a:r>
          </a:p>
          <a:p>
            <a:pPr marL="0" indent="0" algn="ctr">
              <a:buNone/>
            </a:pPr>
            <a:endParaRPr lang="en-GB" sz="3200" dirty="0"/>
          </a:p>
          <a:p>
            <a:pPr marL="0" indent="0" algn="ctr">
              <a:buNone/>
            </a:pPr>
            <a:r>
              <a:rPr lang="en-GB" sz="3200" dirty="0"/>
              <a:t>You're altogether lovely</a:t>
            </a:r>
          </a:p>
          <a:p>
            <a:pPr marL="0" indent="0" algn="ctr">
              <a:buNone/>
            </a:pPr>
            <a:r>
              <a:rPr lang="en-GB" sz="3200" dirty="0"/>
              <a:t>Altogether worthy</a:t>
            </a:r>
          </a:p>
          <a:p>
            <a:pPr marL="0" indent="0" algn="ctr">
              <a:buNone/>
            </a:pPr>
            <a:r>
              <a:rPr lang="en-GB" sz="3200" dirty="0"/>
              <a:t>Altogether wonderful to me</a:t>
            </a:r>
          </a:p>
        </p:txBody>
      </p:sp>
    </p:spTree>
    <p:extLst>
      <p:ext uri="{BB962C8B-B14F-4D97-AF65-F5344CB8AC3E}">
        <p14:creationId xmlns:p14="http://schemas.microsoft.com/office/powerpoint/2010/main" val="217810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703168"/>
          </a:xfrm>
        </p:spPr>
        <p:txBody>
          <a:bodyPr>
            <a:normAutofit/>
          </a:bodyPr>
          <a:lstStyle/>
          <a:p>
            <a:pPr marL="0" indent="0" algn="ctr">
              <a:buNone/>
            </a:pPr>
            <a:r>
              <a:rPr lang="en-GB" sz="3200" dirty="0"/>
              <a:t>King of all days</a:t>
            </a:r>
          </a:p>
          <a:p>
            <a:pPr marL="0" indent="0" algn="ctr">
              <a:buNone/>
            </a:pPr>
            <a:r>
              <a:rPr lang="en-GB" sz="3200" dirty="0"/>
              <a:t>Oh so highly exalted</a:t>
            </a:r>
          </a:p>
          <a:p>
            <a:pPr marL="0" indent="0" algn="ctr">
              <a:buNone/>
            </a:pPr>
            <a:r>
              <a:rPr lang="en-GB" sz="3200" dirty="0"/>
              <a:t>Glorious in heaven above</a:t>
            </a:r>
          </a:p>
          <a:p>
            <a:pPr marL="0" indent="0" algn="ctr">
              <a:buNone/>
            </a:pPr>
            <a:r>
              <a:rPr lang="en-GB" sz="3200" dirty="0"/>
              <a:t>Humbly You came to the earth You created</a:t>
            </a:r>
          </a:p>
          <a:p>
            <a:pPr marL="0" indent="0" algn="ctr">
              <a:buNone/>
            </a:pPr>
            <a:r>
              <a:rPr lang="en-GB" sz="3200" dirty="0"/>
              <a:t>All for love's sake became poor</a:t>
            </a:r>
          </a:p>
        </p:txBody>
      </p:sp>
    </p:spTree>
    <p:extLst>
      <p:ext uri="{BB962C8B-B14F-4D97-AF65-F5344CB8AC3E}">
        <p14:creationId xmlns:p14="http://schemas.microsoft.com/office/powerpoint/2010/main" val="1523069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703168"/>
          </a:xfrm>
        </p:spPr>
        <p:txBody>
          <a:bodyPr>
            <a:normAutofit/>
          </a:bodyPr>
          <a:lstStyle/>
          <a:p>
            <a:pPr marL="0" indent="0" algn="ctr">
              <a:buNone/>
            </a:pPr>
            <a:r>
              <a:rPr lang="en-GB" sz="3200" dirty="0"/>
              <a:t>Here I am to worship</a:t>
            </a:r>
          </a:p>
          <a:p>
            <a:pPr marL="0" indent="0" algn="ctr">
              <a:buNone/>
            </a:pPr>
            <a:r>
              <a:rPr lang="en-GB" sz="3200" dirty="0"/>
              <a:t>Here I am to bow down</a:t>
            </a:r>
          </a:p>
          <a:p>
            <a:pPr marL="0" indent="0" algn="ctr">
              <a:buNone/>
            </a:pPr>
            <a:r>
              <a:rPr lang="en-GB" sz="3200" dirty="0"/>
              <a:t>Here I am to say that You're my God</a:t>
            </a:r>
          </a:p>
          <a:p>
            <a:pPr marL="0" indent="0" algn="ctr">
              <a:buNone/>
            </a:pPr>
            <a:endParaRPr lang="en-GB" sz="3200" dirty="0"/>
          </a:p>
          <a:p>
            <a:pPr marL="0" indent="0" algn="ctr">
              <a:buNone/>
            </a:pPr>
            <a:r>
              <a:rPr lang="en-GB" sz="3200" dirty="0"/>
              <a:t>You're altogether lovely</a:t>
            </a:r>
          </a:p>
          <a:p>
            <a:pPr marL="0" indent="0" algn="ctr">
              <a:buNone/>
            </a:pPr>
            <a:r>
              <a:rPr lang="en-GB" sz="3200" dirty="0"/>
              <a:t>Altogether worthy</a:t>
            </a:r>
          </a:p>
          <a:p>
            <a:pPr marL="0" indent="0" algn="ctr">
              <a:buNone/>
            </a:pPr>
            <a:r>
              <a:rPr lang="en-GB" sz="3200" dirty="0"/>
              <a:t>Altogether wonderful to me</a:t>
            </a:r>
          </a:p>
        </p:txBody>
      </p:sp>
    </p:spTree>
    <p:extLst>
      <p:ext uri="{BB962C8B-B14F-4D97-AF65-F5344CB8AC3E}">
        <p14:creationId xmlns:p14="http://schemas.microsoft.com/office/powerpoint/2010/main" val="2935017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703168"/>
          </a:xfrm>
        </p:spPr>
        <p:txBody>
          <a:bodyPr>
            <a:normAutofit/>
          </a:bodyPr>
          <a:lstStyle/>
          <a:p>
            <a:pPr marL="0" indent="0" algn="ctr">
              <a:buNone/>
            </a:pPr>
            <a:r>
              <a:rPr lang="en-GB" sz="3200" dirty="0"/>
              <a:t>Well, I'll never know how much it cost</a:t>
            </a:r>
          </a:p>
          <a:p>
            <a:pPr marL="0" indent="0" algn="ctr">
              <a:buNone/>
            </a:pPr>
            <a:r>
              <a:rPr lang="en-GB" sz="3200" dirty="0"/>
              <a:t>To see my sin upon that cross</a:t>
            </a:r>
          </a:p>
          <a:p>
            <a:pPr marL="0" indent="0" algn="ctr">
              <a:buNone/>
            </a:pPr>
            <a:r>
              <a:rPr lang="en-GB" sz="3200" dirty="0"/>
              <a:t>Well, I'll never know how much it cost</a:t>
            </a:r>
          </a:p>
          <a:p>
            <a:pPr marL="0" indent="0" algn="ctr">
              <a:buNone/>
            </a:pPr>
            <a:r>
              <a:rPr lang="en-GB" sz="3200" dirty="0"/>
              <a:t>To see my sin upon that cross</a:t>
            </a:r>
          </a:p>
        </p:txBody>
      </p:sp>
    </p:spTree>
    <p:extLst>
      <p:ext uri="{BB962C8B-B14F-4D97-AF65-F5344CB8AC3E}">
        <p14:creationId xmlns:p14="http://schemas.microsoft.com/office/powerpoint/2010/main" val="2716432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11407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9601200" cy="4293433"/>
          </a:xfrm>
        </p:spPr>
        <p:txBody>
          <a:bodyPr>
            <a:normAutofit/>
          </a:bodyPr>
          <a:lstStyle/>
          <a:p>
            <a:pPr marL="0" indent="0" algn="ctr">
              <a:buNone/>
            </a:pPr>
            <a:r>
              <a:rPr lang="en-GB" sz="3200" dirty="0"/>
              <a:t>When I survey the wondrous cross</a:t>
            </a:r>
          </a:p>
          <a:p>
            <a:pPr marL="0" indent="0" algn="ctr">
              <a:buNone/>
            </a:pPr>
            <a:r>
              <a:rPr lang="en-GB" sz="3200" dirty="0"/>
              <a:t>On which the Prince of glory died,</a:t>
            </a:r>
          </a:p>
          <a:p>
            <a:pPr marL="0" indent="0" algn="ctr">
              <a:buNone/>
            </a:pPr>
            <a:r>
              <a:rPr lang="en-GB" sz="3200" dirty="0"/>
              <a:t>My richest gain I count but loss,</a:t>
            </a:r>
          </a:p>
          <a:p>
            <a:pPr marL="0" indent="0" algn="ctr">
              <a:buNone/>
            </a:pPr>
            <a:r>
              <a:rPr lang="en-GB" sz="3200" dirty="0"/>
              <a:t>And pour contempt on all my pride.</a:t>
            </a:r>
            <a:endParaRPr lang="en-US" sz="3200" dirty="0"/>
          </a:p>
        </p:txBody>
      </p:sp>
      <p:sp>
        <p:nvSpPr>
          <p:cNvPr id="4" name="TextBox 3">
            <a:extLst>
              <a:ext uri="{FF2B5EF4-FFF2-40B4-BE49-F238E27FC236}">
                <a16:creationId xmlns:a16="http://schemas.microsoft.com/office/drawing/2014/main" id="{1397617E-F68B-0D4E-8168-00772E836932}"/>
              </a:ext>
            </a:extLst>
          </p:cNvPr>
          <p:cNvSpPr txBox="1"/>
          <p:nvPr/>
        </p:nvSpPr>
        <p:spPr>
          <a:xfrm>
            <a:off x="1013791" y="278296"/>
            <a:ext cx="6211124" cy="584775"/>
          </a:xfrm>
          <a:prstGeom prst="rect">
            <a:avLst/>
          </a:prstGeom>
          <a:noFill/>
        </p:spPr>
        <p:txBody>
          <a:bodyPr wrap="none" rtlCol="0">
            <a:spAutoFit/>
          </a:bodyPr>
          <a:lstStyle/>
          <a:p>
            <a:r>
              <a:rPr lang="en-US" sz="3200" b="1" dirty="0"/>
              <a:t>When I Survey the Wondrous Cross</a:t>
            </a:r>
          </a:p>
        </p:txBody>
      </p:sp>
    </p:spTree>
    <p:extLst>
      <p:ext uri="{BB962C8B-B14F-4D97-AF65-F5344CB8AC3E}">
        <p14:creationId xmlns:p14="http://schemas.microsoft.com/office/powerpoint/2010/main" val="3117696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448235"/>
            <a:ext cx="10530114" cy="6042212"/>
          </a:xfrm>
        </p:spPr>
        <p:txBody>
          <a:bodyPr>
            <a:normAutofit/>
          </a:bodyPr>
          <a:lstStyle/>
          <a:p>
            <a:pPr marL="0" indent="0" algn="ctr">
              <a:buNone/>
            </a:pPr>
            <a:endParaRPr lang="en-GB" sz="3200" dirty="0">
              <a:solidFill>
                <a:schemeClr val="tx1"/>
              </a:solidFill>
              <a:latin typeface="Noto Sans"/>
            </a:endParaRPr>
          </a:p>
          <a:p>
            <a:pPr marL="0" indent="0" algn="ctr">
              <a:buNone/>
            </a:pPr>
            <a:endParaRPr lang="en-GB" sz="3200" dirty="0">
              <a:solidFill>
                <a:schemeClr val="tx1"/>
              </a:solidFill>
              <a:latin typeface="Noto Sans"/>
            </a:endParaRPr>
          </a:p>
          <a:p>
            <a:pPr marL="0" indent="0" algn="ctr">
              <a:buNone/>
            </a:pPr>
            <a:r>
              <a:rPr lang="en-GB" sz="3200" b="1" dirty="0">
                <a:solidFill>
                  <a:schemeClr val="tx1"/>
                </a:solidFill>
                <a:latin typeface="Noto Sans"/>
              </a:rPr>
              <a:t>Lord I lift your name on high</a:t>
            </a:r>
          </a:p>
          <a:p>
            <a:pPr marL="0" indent="0" algn="ctr">
              <a:buNone/>
            </a:pPr>
            <a:r>
              <a:rPr lang="en-GB" sz="3200" dirty="0">
                <a:solidFill>
                  <a:schemeClr val="tx1"/>
                </a:solidFill>
                <a:latin typeface="Noto Sans"/>
              </a:rPr>
              <a:t>Lord I love to sing your praises</a:t>
            </a:r>
          </a:p>
          <a:p>
            <a:pPr marL="0" indent="0" algn="ctr">
              <a:buNone/>
            </a:pPr>
            <a:r>
              <a:rPr lang="en-GB" sz="3200" dirty="0">
                <a:solidFill>
                  <a:schemeClr val="tx1"/>
                </a:solidFill>
                <a:latin typeface="Noto Sans"/>
              </a:rPr>
              <a:t>I'm so glad you are in my life</a:t>
            </a:r>
          </a:p>
          <a:p>
            <a:pPr marL="0" indent="0" algn="ctr">
              <a:buNone/>
            </a:pPr>
            <a:r>
              <a:rPr lang="en-GB" sz="3200" dirty="0">
                <a:solidFill>
                  <a:schemeClr val="tx1"/>
                </a:solidFill>
                <a:latin typeface="Noto Sans"/>
              </a:rPr>
              <a:t>I'm so glad you came to save us</a:t>
            </a:r>
            <a:endParaRPr lang="en-US" sz="3200" dirty="0"/>
          </a:p>
        </p:txBody>
      </p:sp>
    </p:spTree>
    <p:extLst>
      <p:ext uri="{BB962C8B-B14F-4D97-AF65-F5344CB8AC3E}">
        <p14:creationId xmlns:p14="http://schemas.microsoft.com/office/powerpoint/2010/main" val="2627140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9601200" cy="4293433"/>
          </a:xfrm>
        </p:spPr>
        <p:txBody>
          <a:bodyPr>
            <a:normAutofit/>
          </a:bodyPr>
          <a:lstStyle/>
          <a:p>
            <a:pPr marL="0" indent="0" algn="ctr">
              <a:buNone/>
            </a:pPr>
            <a:r>
              <a:rPr lang="en-GB" sz="3200" dirty="0"/>
              <a:t>Forbid it, Lord, that I should boast,</a:t>
            </a:r>
          </a:p>
          <a:p>
            <a:pPr marL="0" indent="0" algn="ctr">
              <a:buNone/>
            </a:pPr>
            <a:r>
              <a:rPr lang="en-GB" sz="3200" dirty="0"/>
              <a:t>Save in the death of Christ my God!</a:t>
            </a:r>
          </a:p>
          <a:p>
            <a:pPr marL="0" indent="0" algn="ctr">
              <a:buNone/>
            </a:pPr>
            <a:r>
              <a:rPr lang="en-GB" sz="3200" dirty="0"/>
              <a:t>All the vain things that charm me most,</a:t>
            </a:r>
          </a:p>
          <a:p>
            <a:pPr marL="0" indent="0" algn="ctr">
              <a:buNone/>
            </a:pPr>
            <a:r>
              <a:rPr lang="en-GB" sz="3200" dirty="0"/>
              <a:t>I sacrifice them to His blood.</a:t>
            </a:r>
            <a:endParaRPr lang="en-US" sz="3200" dirty="0"/>
          </a:p>
        </p:txBody>
      </p:sp>
    </p:spTree>
    <p:extLst>
      <p:ext uri="{BB962C8B-B14F-4D97-AF65-F5344CB8AC3E}">
        <p14:creationId xmlns:p14="http://schemas.microsoft.com/office/powerpoint/2010/main" val="3623692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9601200" cy="4293433"/>
          </a:xfrm>
        </p:spPr>
        <p:txBody>
          <a:bodyPr>
            <a:normAutofit/>
          </a:bodyPr>
          <a:lstStyle/>
          <a:p>
            <a:pPr marL="0" indent="0" algn="ctr">
              <a:buNone/>
            </a:pPr>
            <a:r>
              <a:rPr lang="en-GB" sz="3200" dirty="0"/>
              <a:t>See from His head, His hands, His feet,</a:t>
            </a:r>
          </a:p>
          <a:p>
            <a:pPr marL="0" indent="0" algn="ctr">
              <a:buNone/>
            </a:pPr>
            <a:r>
              <a:rPr lang="en-GB" sz="3200" dirty="0"/>
              <a:t>Sorrow and love flow mingled down!</a:t>
            </a:r>
          </a:p>
          <a:p>
            <a:pPr marL="0" indent="0" algn="ctr">
              <a:buNone/>
            </a:pPr>
            <a:r>
              <a:rPr lang="en-GB" sz="3200" dirty="0"/>
              <a:t>Did </a:t>
            </a:r>
            <a:r>
              <a:rPr lang="en-GB" sz="3200" dirty="0" err="1"/>
              <a:t>e’er</a:t>
            </a:r>
            <a:r>
              <a:rPr lang="en-GB" sz="3200" dirty="0"/>
              <a:t> such love and sorrow meet,</a:t>
            </a:r>
          </a:p>
          <a:p>
            <a:pPr marL="0" indent="0" algn="ctr">
              <a:buNone/>
            </a:pPr>
            <a:r>
              <a:rPr lang="en-GB" sz="3200" dirty="0"/>
              <a:t>Or thorns compose so rich a crown?</a:t>
            </a:r>
            <a:endParaRPr lang="en-US" sz="3200" dirty="0"/>
          </a:p>
        </p:txBody>
      </p:sp>
    </p:spTree>
    <p:extLst>
      <p:ext uri="{BB962C8B-B14F-4D97-AF65-F5344CB8AC3E}">
        <p14:creationId xmlns:p14="http://schemas.microsoft.com/office/powerpoint/2010/main" val="4147522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9601200" cy="4293433"/>
          </a:xfrm>
        </p:spPr>
        <p:txBody>
          <a:bodyPr>
            <a:normAutofit/>
          </a:bodyPr>
          <a:lstStyle/>
          <a:p>
            <a:pPr marL="0" indent="0" algn="ctr">
              <a:buNone/>
            </a:pPr>
            <a:r>
              <a:rPr lang="en-GB" sz="3200" dirty="0"/>
              <a:t>Were the whole realm of nature mine,</a:t>
            </a:r>
          </a:p>
          <a:p>
            <a:pPr marL="0" indent="0" algn="ctr">
              <a:buNone/>
            </a:pPr>
            <a:r>
              <a:rPr lang="en-GB" sz="3200" dirty="0"/>
              <a:t>That were a present far too small;</a:t>
            </a:r>
          </a:p>
          <a:p>
            <a:pPr marL="0" indent="0" algn="ctr">
              <a:buNone/>
            </a:pPr>
            <a:r>
              <a:rPr lang="en-GB" sz="3200" dirty="0"/>
              <a:t>Love so amazing, so divine,</a:t>
            </a:r>
          </a:p>
          <a:p>
            <a:pPr marL="0" indent="0" algn="ctr">
              <a:buNone/>
            </a:pPr>
            <a:r>
              <a:rPr lang="en-GB" sz="3200" dirty="0"/>
              <a:t>Demands my soul, my life, my all.</a:t>
            </a:r>
            <a:endParaRPr lang="en-US" sz="3200" dirty="0"/>
          </a:p>
        </p:txBody>
      </p:sp>
    </p:spTree>
    <p:extLst>
      <p:ext uri="{BB962C8B-B14F-4D97-AF65-F5344CB8AC3E}">
        <p14:creationId xmlns:p14="http://schemas.microsoft.com/office/powerpoint/2010/main" val="2705046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D5D7F-B3FF-C64F-8936-8CA16228242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272575-819F-AC4B-97F6-DEEAAB68767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17567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456E-6FB1-3C47-8D14-E57CF9AB50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1C89786-B586-2A45-AA94-3174B5B8645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735BC5B-9115-394B-A893-8AE777F6D640}"/>
              </a:ext>
            </a:extLst>
          </p:cNvPr>
          <p:cNvPicPr>
            <a:picLocks noChangeAspect="1"/>
          </p:cNvPicPr>
          <p:nvPr/>
        </p:nvPicPr>
        <p:blipFill rotWithShape="1">
          <a:blip r:embed="rId2"/>
          <a:srcRect l="19" r="1" b="1"/>
          <a:stretch/>
        </p:blipFill>
        <p:spPr>
          <a:xfrm>
            <a:off x="20" y="10"/>
            <a:ext cx="12191980" cy="6859300"/>
          </a:xfrm>
          <a:prstGeom prst="rect">
            <a:avLst/>
          </a:prstGeom>
        </p:spPr>
      </p:pic>
      <p:sp>
        <p:nvSpPr>
          <p:cNvPr id="5" name="TextBox 4">
            <a:extLst>
              <a:ext uri="{FF2B5EF4-FFF2-40B4-BE49-F238E27FC236}">
                <a16:creationId xmlns:a16="http://schemas.microsoft.com/office/drawing/2014/main" id="{7EF59A30-E64B-5945-B122-51F72E042029}"/>
              </a:ext>
            </a:extLst>
          </p:cNvPr>
          <p:cNvSpPr txBox="1"/>
          <p:nvPr/>
        </p:nvSpPr>
        <p:spPr>
          <a:xfrm>
            <a:off x="1213338" y="1301262"/>
            <a:ext cx="6471139" cy="1107996"/>
          </a:xfrm>
          <a:prstGeom prst="rect">
            <a:avLst/>
          </a:prstGeom>
          <a:noFill/>
        </p:spPr>
        <p:txBody>
          <a:bodyPr wrap="square" rtlCol="0">
            <a:spAutoFit/>
          </a:bodyPr>
          <a:lstStyle/>
          <a:p>
            <a:r>
              <a:rPr lang="en-US" sz="6600" dirty="0">
                <a:solidFill>
                  <a:schemeClr val="bg1"/>
                </a:solidFill>
              </a:rPr>
              <a:t>COMMUNION</a:t>
            </a:r>
            <a:endParaRPr lang="en-US" dirty="0">
              <a:solidFill>
                <a:schemeClr val="bg1"/>
              </a:solidFill>
            </a:endParaRPr>
          </a:p>
        </p:txBody>
      </p:sp>
    </p:spTree>
    <p:extLst>
      <p:ext uri="{BB962C8B-B14F-4D97-AF65-F5344CB8AC3E}">
        <p14:creationId xmlns:p14="http://schemas.microsoft.com/office/powerpoint/2010/main" val="81505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42EC5-C0F9-5446-ACF3-5825BF9A3D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7A9F91-7E88-2C40-BA5F-B77354FD9C1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80939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r>
              <a:rPr lang="en-GB" sz="3200" b="1" dirty="0"/>
              <a:t>Resurrecting</a:t>
            </a:r>
          </a:p>
          <a:p>
            <a:pPr marL="0" indent="0" algn="ctr">
              <a:buNone/>
            </a:pPr>
            <a:endParaRPr lang="en-GB" sz="3200" b="1" dirty="0"/>
          </a:p>
          <a:p>
            <a:pPr marL="0" indent="0" algn="ctr">
              <a:buNone/>
            </a:pPr>
            <a:r>
              <a:rPr lang="en-GB" sz="3200" dirty="0"/>
              <a:t>The head that once was crowned with thorns</a:t>
            </a:r>
          </a:p>
          <a:p>
            <a:pPr marL="0" indent="0" algn="ctr">
              <a:buNone/>
            </a:pPr>
            <a:r>
              <a:rPr lang="en-GB" sz="3200" dirty="0"/>
              <a:t>Is crowned with glory now</a:t>
            </a:r>
          </a:p>
          <a:p>
            <a:pPr marL="0" indent="0" algn="ctr">
              <a:buNone/>
            </a:pPr>
            <a:r>
              <a:rPr lang="en-GB" sz="3200" dirty="0"/>
              <a:t>The Saviour knelt to wash our feet</a:t>
            </a:r>
          </a:p>
          <a:p>
            <a:pPr marL="0" indent="0" algn="ctr">
              <a:buNone/>
            </a:pPr>
            <a:r>
              <a:rPr lang="en-GB" sz="3200" dirty="0"/>
              <a:t>Now at His feet we bow</a:t>
            </a:r>
            <a:endParaRPr lang="en-US" sz="3200" dirty="0"/>
          </a:p>
        </p:txBody>
      </p:sp>
    </p:spTree>
    <p:extLst>
      <p:ext uri="{BB962C8B-B14F-4D97-AF65-F5344CB8AC3E}">
        <p14:creationId xmlns:p14="http://schemas.microsoft.com/office/powerpoint/2010/main" val="3936396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The One who wore our sin and shame</a:t>
            </a:r>
          </a:p>
          <a:p>
            <a:pPr marL="0" indent="0" algn="ctr">
              <a:buNone/>
            </a:pPr>
            <a:r>
              <a:rPr lang="en-GB" sz="3200" dirty="0"/>
              <a:t>Now robed in majesty</a:t>
            </a:r>
          </a:p>
          <a:p>
            <a:pPr marL="0" indent="0" algn="ctr">
              <a:buNone/>
            </a:pPr>
            <a:r>
              <a:rPr lang="en-GB" sz="3200" dirty="0"/>
              <a:t>The radiance of perfect love</a:t>
            </a:r>
          </a:p>
          <a:p>
            <a:pPr marL="0" indent="0" algn="ctr">
              <a:buNone/>
            </a:pPr>
            <a:r>
              <a:rPr lang="en-GB" sz="3200" dirty="0"/>
              <a:t>Now shines for all to see</a:t>
            </a:r>
            <a:endParaRPr lang="en-US" sz="3200" dirty="0"/>
          </a:p>
        </p:txBody>
      </p:sp>
    </p:spTree>
    <p:extLst>
      <p:ext uri="{BB962C8B-B14F-4D97-AF65-F5344CB8AC3E}">
        <p14:creationId xmlns:p14="http://schemas.microsoft.com/office/powerpoint/2010/main" val="38588079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516835"/>
            <a:ext cx="9601200" cy="5350565"/>
          </a:xfrm>
        </p:spPr>
        <p:txBody>
          <a:bodyPr>
            <a:normAutofit/>
          </a:bodyPr>
          <a:lstStyle/>
          <a:p>
            <a:pPr marL="0" indent="0" algn="ctr">
              <a:buNone/>
            </a:pPr>
            <a:r>
              <a:rPr lang="en-GB" sz="3200" dirty="0"/>
              <a:t>Your name, Your name</a:t>
            </a:r>
          </a:p>
          <a:p>
            <a:pPr marL="0" indent="0" algn="ctr">
              <a:buNone/>
            </a:pPr>
            <a:r>
              <a:rPr lang="en-GB" sz="3200" dirty="0"/>
              <a:t>Is victory</a:t>
            </a:r>
          </a:p>
          <a:p>
            <a:pPr marL="0" indent="0" algn="ctr">
              <a:buNone/>
            </a:pPr>
            <a:r>
              <a:rPr lang="en-GB" sz="3200" dirty="0"/>
              <a:t>All praise, will rise</a:t>
            </a:r>
          </a:p>
          <a:p>
            <a:pPr marL="0" indent="0" algn="ctr">
              <a:buNone/>
            </a:pPr>
            <a:r>
              <a:rPr lang="en-GB" sz="3200" dirty="0"/>
              <a:t>To Christ, our king</a:t>
            </a:r>
            <a:endParaRPr lang="en-US" sz="3200" dirty="0"/>
          </a:p>
        </p:txBody>
      </p:sp>
    </p:spTree>
    <p:extLst>
      <p:ext uri="{BB962C8B-B14F-4D97-AF65-F5344CB8AC3E}">
        <p14:creationId xmlns:p14="http://schemas.microsoft.com/office/powerpoint/2010/main" val="39367185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The fear that held us now gives way</a:t>
            </a:r>
          </a:p>
          <a:p>
            <a:pPr marL="0" indent="0" algn="ctr">
              <a:buNone/>
            </a:pPr>
            <a:r>
              <a:rPr lang="en-GB" sz="3200" dirty="0"/>
              <a:t>To Him who is our peace</a:t>
            </a:r>
          </a:p>
          <a:p>
            <a:pPr marL="0" indent="0" algn="ctr">
              <a:buNone/>
            </a:pPr>
            <a:r>
              <a:rPr lang="en-GB" sz="3200" dirty="0"/>
              <a:t>His final breath upon the cross</a:t>
            </a:r>
          </a:p>
          <a:p>
            <a:pPr marL="0" indent="0" algn="ctr">
              <a:buNone/>
            </a:pPr>
            <a:r>
              <a:rPr lang="en-GB" sz="3200" dirty="0"/>
              <a:t>Is now alive in me</a:t>
            </a:r>
            <a:endParaRPr lang="en-US" sz="3200" dirty="0"/>
          </a:p>
        </p:txBody>
      </p:sp>
    </p:spTree>
    <p:extLst>
      <p:ext uri="{BB962C8B-B14F-4D97-AF65-F5344CB8AC3E}">
        <p14:creationId xmlns:p14="http://schemas.microsoft.com/office/powerpoint/2010/main" val="4027764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304800"/>
            <a:ext cx="10530114" cy="6167717"/>
          </a:xfrm>
        </p:spPr>
        <p:txBody>
          <a:bodyPr>
            <a:normAutofit/>
          </a:bodyPr>
          <a:lstStyle/>
          <a:p>
            <a:pPr marL="0" indent="0" algn="ctr">
              <a:buNone/>
            </a:pPr>
            <a:endParaRPr lang="en-GB" sz="3200" dirty="0">
              <a:solidFill>
                <a:schemeClr val="tx1"/>
              </a:solidFill>
              <a:latin typeface="Noto Sans"/>
            </a:endParaRPr>
          </a:p>
          <a:p>
            <a:pPr marL="0" indent="0" algn="ctr">
              <a:buNone/>
            </a:pPr>
            <a:endParaRPr lang="en-GB" sz="3200" dirty="0">
              <a:solidFill>
                <a:schemeClr val="tx1"/>
              </a:solidFill>
              <a:latin typeface="Noto Sans"/>
            </a:endParaRPr>
          </a:p>
          <a:p>
            <a:pPr marL="0" indent="0" algn="ctr">
              <a:buNone/>
            </a:pPr>
            <a:r>
              <a:rPr lang="en-GB" sz="3200" dirty="0">
                <a:solidFill>
                  <a:schemeClr val="tx1"/>
                </a:solidFill>
                <a:latin typeface="Noto Sans"/>
              </a:rPr>
              <a:t>You came from heaven to earth, to show the way</a:t>
            </a:r>
          </a:p>
          <a:p>
            <a:pPr marL="0" indent="0" algn="ctr">
              <a:buNone/>
            </a:pPr>
            <a:r>
              <a:rPr lang="en-GB" sz="3200" dirty="0">
                <a:solidFill>
                  <a:schemeClr val="tx1"/>
                </a:solidFill>
                <a:latin typeface="Noto Sans"/>
              </a:rPr>
              <a:t>From the earth to the cross, my debt to pay</a:t>
            </a:r>
          </a:p>
          <a:p>
            <a:pPr marL="0" indent="0" algn="ctr">
              <a:buNone/>
            </a:pPr>
            <a:r>
              <a:rPr lang="en-GB" sz="3200" dirty="0">
                <a:solidFill>
                  <a:schemeClr val="tx1"/>
                </a:solidFill>
                <a:latin typeface="Noto Sans"/>
              </a:rPr>
              <a:t>From the cross to the grave, from the grave to the sky</a:t>
            </a:r>
          </a:p>
          <a:p>
            <a:pPr marL="0" indent="0" algn="ctr">
              <a:buNone/>
            </a:pPr>
            <a:r>
              <a:rPr lang="en-GB" sz="3200" dirty="0">
                <a:solidFill>
                  <a:schemeClr val="tx1"/>
                </a:solidFill>
                <a:latin typeface="Noto Sans"/>
              </a:rPr>
              <a:t>Lord I lift your name on high</a:t>
            </a:r>
            <a:endParaRPr lang="en-US" sz="3200" dirty="0">
              <a:solidFill>
                <a:schemeClr val="tx1"/>
              </a:solidFill>
            </a:endParaRPr>
          </a:p>
        </p:txBody>
      </p:sp>
    </p:spTree>
    <p:extLst>
      <p:ext uri="{BB962C8B-B14F-4D97-AF65-F5344CB8AC3E}">
        <p14:creationId xmlns:p14="http://schemas.microsoft.com/office/powerpoint/2010/main" val="4131732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516835"/>
            <a:ext cx="9601200" cy="5350565"/>
          </a:xfrm>
        </p:spPr>
        <p:txBody>
          <a:bodyPr>
            <a:normAutofit/>
          </a:bodyPr>
          <a:lstStyle/>
          <a:p>
            <a:pPr marL="0" indent="0" algn="ctr">
              <a:buNone/>
            </a:pPr>
            <a:r>
              <a:rPr lang="en-GB" sz="3200" dirty="0"/>
              <a:t>Your name, Your name</a:t>
            </a:r>
          </a:p>
          <a:p>
            <a:pPr marL="0" indent="0" algn="ctr">
              <a:buNone/>
            </a:pPr>
            <a:r>
              <a:rPr lang="en-GB" sz="3200" dirty="0"/>
              <a:t>Is victory</a:t>
            </a:r>
          </a:p>
          <a:p>
            <a:pPr marL="0" indent="0" algn="ctr">
              <a:buNone/>
            </a:pPr>
            <a:r>
              <a:rPr lang="en-GB" sz="3200" dirty="0"/>
              <a:t>All praise, will rise</a:t>
            </a:r>
          </a:p>
          <a:p>
            <a:pPr marL="0" indent="0" algn="ctr">
              <a:buNone/>
            </a:pPr>
            <a:r>
              <a:rPr lang="en-GB" sz="3200" dirty="0"/>
              <a:t>To Christ, our king</a:t>
            </a:r>
            <a:endParaRPr lang="en-US" sz="3200" dirty="0"/>
          </a:p>
        </p:txBody>
      </p:sp>
    </p:spTree>
    <p:extLst>
      <p:ext uri="{BB962C8B-B14F-4D97-AF65-F5344CB8AC3E}">
        <p14:creationId xmlns:p14="http://schemas.microsoft.com/office/powerpoint/2010/main" val="470609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By Your spirit I will rise</a:t>
            </a:r>
          </a:p>
          <a:p>
            <a:pPr marL="0" indent="0" algn="ctr">
              <a:buNone/>
            </a:pPr>
            <a:r>
              <a:rPr lang="en-GB" sz="3200" dirty="0"/>
              <a:t>From the ashes of defeat</a:t>
            </a:r>
          </a:p>
          <a:p>
            <a:pPr marL="0" indent="0" algn="ctr">
              <a:buNone/>
            </a:pPr>
            <a:r>
              <a:rPr lang="en-GB" sz="3200" dirty="0"/>
              <a:t>The resurrected King, is resurrecting me</a:t>
            </a:r>
          </a:p>
          <a:p>
            <a:pPr marL="0" indent="0" algn="ctr">
              <a:buNone/>
            </a:pPr>
            <a:r>
              <a:rPr lang="en-GB" sz="3200" dirty="0"/>
              <a:t>In Your name I come alive</a:t>
            </a:r>
          </a:p>
          <a:p>
            <a:pPr marL="0" indent="0" algn="ctr">
              <a:buNone/>
            </a:pPr>
            <a:r>
              <a:rPr lang="en-GB" sz="3200" dirty="0"/>
              <a:t>To declare Your victory</a:t>
            </a:r>
          </a:p>
          <a:p>
            <a:pPr marL="0" indent="0" algn="ctr">
              <a:buNone/>
            </a:pPr>
            <a:r>
              <a:rPr lang="en-GB" sz="3200" dirty="0"/>
              <a:t>The resurrected King, is resurrecting me</a:t>
            </a:r>
            <a:endParaRPr lang="en-US" sz="3200" dirty="0"/>
          </a:p>
        </p:txBody>
      </p:sp>
    </p:spTree>
    <p:extLst>
      <p:ext uri="{BB962C8B-B14F-4D97-AF65-F5344CB8AC3E}">
        <p14:creationId xmlns:p14="http://schemas.microsoft.com/office/powerpoint/2010/main" val="35830970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endParaRPr lang="en-GB" sz="3200" dirty="0"/>
          </a:p>
          <a:p>
            <a:pPr marL="0" indent="0" algn="ctr">
              <a:buNone/>
            </a:pPr>
            <a:r>
              <a:rPr lang="en-GB" sz="3200" dirty="0"/>
              <a:t>The tomb where soldiers watched in vain</a:t>
            </a:r>
          </a:p>
          <a:p>
            <a:pPr marL="0" indent="0" algn="ctr">
              <a:buNone/>
            </a:pPr>
            <a:r>
              <a:rPr lang="en-GB" sz="3200" dirty="0"/>
              <a:t>Was borrowed for three days</a:t>
            </a:r>
          </a:p>
          <a:p>
            <a:pPr marL="0" indent="0" algn="ctr">
              <a:buNone/>
            </a:pPr>
            <a:r>
              <a:rPr lang="en-GB" sz="3200" dirty="0"/>
              <a:t>His body there would not remain</a:t>
            </a:r>
          </a:p>
          <a:p>
            <a:pPr marL="0" indent="0" algn="ctr">
              <a:buNone/>
            </a:pPr>
            <a:r>
              <a:rPr lang="en-GB" sz="3200" dirty="0"/>
              <a:t>Our God has robbed the grave</a:t>
            </a:r>
          </a:p>
        </p:txBody>
      </p:sp>
    </p:spTree>
    <p:extLst>
      <p:ext uri="{BB962C8B-B14F-4D97-AF65-F5344CB8AC3E}">
        <p14:creationId xmlns:p14="http://schemas.microsoft.com/office/powerpoint/2010/main" val="2625512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516835"/>
            <a:ext cx="9601200" cy="5350565"/>
          </a:xfrm>
        </p:spPr>
        <p:txBody>
          <a:bodyPr>
            <a:normAutofit/>
          </a:bodyPr>
          <a:lstStyle/>
          <a:p>
            <a:pPr marL="0" indent="0" algn="ctr">
              <a:buNone/>
            </a:pPr>
            <a:r>
              <a:rPr lang="en-GB" sz="3200" dirty="0"/>
              <a:t>Your name, Your name</a:t>
            </a:r>
          </a:p>
          <a:p>
            <a:pPr marL="0" indent="0" algn="ctr">
              <a:buNone/>
            </a:pPr>
            <a:r>
              <a:rPr lang="en-GB" sz="3200" dirty="0"/>
              <a:t>Is victory</a:t>
            </a:r>
          </a:p>
          <a:p>
            <a:pPr marL="0" indent="0" algn="ctr">
              <a:buNone/>
            </a:pPr>
            <a:r>
              <a:rPr lang="en-GB" sz="3200" dirty="0"/>
              <a:t>All praise, will rise</a:t>
            </a:r>
          </a:p>
          <a:p>
            <a:pPr marL="0" indent="0" algn="ctr">
              <a:buNone/>
            </a:pPr>
            <a:r>
              <a:rPr lang="en-GB" sz="3200" dirty="0"/>
              <a:t>To Christ, our king</a:t>
            </a:r>
            <a:endParaRPr lang="en-US" sz="3200" dirty="0"/>
          </a:p>
        </p:txBody>
      </p:sp>
    </p:spTree>
    <p:extLst>
      <p:ext uri="{BB962C8B-B14F-4D97-AF65-F5344CB8AC3E}">
        <p14:creationId xmlns:p14="http://schemas.microsoft.com/office/powerpoint/2010/main" val="1754649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By Your spirit I will rise</a:t>
            </a:r>
          </a:p>
          <a:p>
            <a:pPr marL="0" indent="0" algn="ctr">
              <a:buNone/>
            </a:pPr>
            <a:r>
              <a:rPr lang="en-GB" sz="3200" dirty="0"/>
              <a:t>From the ashes of defeat</a:t>
            </a:r>
          </a:p>
          <a:p>
            <a:pPr marL="0" indent="0" algn="ctr">
              <a:buNone/>
            </a:pPr>
            <a:r>
              <a:rPr lang="en-GB" sz="3200" dirty="0"/>
              <a:t>The resurrected King, is resurrecting me</a:t>
            </a:r>
          </a:p>
          <a:p>
            <a:pPr marL="0" indent="0" algn="ctr">
              <a:buNone/>
            </a:pPr>
            <a:r>
              <a:rPr lang="en-GB" sz="3200" dirty="0"/>
              <a:t>In Your name I come alive</a:t>
            </a:r>
          </a:p>
          <a:p>
            <a:pPr marL="0" indent="0" algn="ctr">
              <a:buNone/>
            </a:pPr>
            <a:r>
              <a:rPr lang="en-GB" sz="3200" dirty="0"/>
              <a:t>To declare Your victory</a:t>
            </a:r>
          </a:p>
          <a:p>
            <a:pPr marL="0" indent="0" algn="ctr">
              <a:buNone/>
            </a:pPr>
            <a:r>
              <a:rPr lang="en-GB" sz="3200" dirty="0"/>
              <a:t>The resurrected King, is resurrecting me</a:t>
            </a:r>
            <a:endParaRPr lang="en-US" sz="3200" dirty="0"/>
          </a:p>
        </p:txBody>
      </p:sp>
    </p:spTree>
    <p:extLst>
      <p:ext uri="{BB962C8B-B14F-4D97-AF65-F5344CB8AC3E}">
        <p14:creationId xmlns:p14="http://schemas.microsoft.com/office/powerpoint/2010/main" val="27268719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939699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779224-B25C-7C4D-B84D-07C0D22F6164}"/>
              </a:ext>
            </a:extLst>
          </p:cNvPr>
          <p:cNvPicPr>
            <a:picLocks noChangeAspect="1"/>
          </p:cNvPicPr>
          <p:nvPr/>
        </p:nvPicPr>
        <p:blipFill>
          <a:blip r:embed="rId2">
            <a:alphaModFix amt="70000"/>
          </a:blip>
          <a:stretch>
            <a:fillRect/>
          </a:stretch>
        </p:blipFill>
        <p:spPr>
          <a:xfrm>
            <a:off x="705093" y="0"/>
            <a:ext cx="12188583" cy="6858000"/>
          </a:xfrm>
          <a:prstGeom prst="rect">
            <a:avLst/>
          </a:prstGeom>
        </p:spPr>
      </p:pic>
      <p:sp>
        <p:nvSpPr>
          <p:cNvPr id="2" name="Title 1">
            <a:extLst>
              <a:ext uri="{FF2B5EF4-FFF2-40B4-BE49-F238E27FC236}">
                <a16:creationId xmlns:a16="http://schemas.microsoft.com/office/drawing/2014/main" id="{78A866D4-04A6-664C-8F20-EB3A7980A3FA}"/>
              </a:ext>
            </a:extLst>
          </p:cNvPr>
          <p:cNvSpPr>
            <a:spLocks noGrp="1"/>
          </p:cNvSpPr>
          <p:nvPr>
            <p:ph type="title"/>
          </p:nvPr>
        </p:nvSpPr>
        <p:spPr>
          <a:xfrm>
            <a:off x="1371600" y="4381500"/>
            <a:ext cx="9601200" cy="1485900"/>
          </a:xfrm>
        </p:spPr>
        <p:txBody>
          <a:bodyPr>
            <a:normAutofit/>
          </a:bodyPr>
          <a:lstStyle/>
          <a:p>
            <a:pPr algn="ctr"/>
            <a:r>
              <a:rPr lang="en-US" sz="5400" dirty="0"/>
              <a:t>Drumming Celebration</a:t>
            </a:r>
          </a:p>
        </p:txBody>
      </p:sp>
      <p:sp>
        <p:nvSpPr>
          <p:cNvPr id="3" name="Content Placeholder 2">
            <a:extLst>
              <a:ext uri="{FF2B5EF4-FFF2-40B4-BE49-F238E27FC236}">
                <a16:creationId xmlns:a16="http://schemas.microsoft.com/office/drawing/2014/main" id="{B80A9CE9-620D-1F40-99D9-DE957BCA591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1861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5FB6F-CEA9-434E-838D-8AC048A49F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DF90DDE-A01E-564A-A732-5594732DA49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132919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1371600" y="385763"/>
            <a:ext cx="9601200" cy="1485900"/>
          </a:xfrm>
        </p:spPr>
        <p:txBody>
          <a:bodyPr/>
          <a:lstStyle/>
          <a:p>
            <a:r>
              <a:rPr lang="en-US" dirty="0"/>
              <a:t>Lord’s Prayer:</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128713"/>
            <a:ext cx="9601200" cy="5257800"/>
          </a:xfrm>
        </p:spPr>
        <p:txBody>
          <a:bodyPr>
            <a:normAutofit/>
          </a:bodyPr>
          <a:lstStyle/>
          <a:p>
            <a:pPr marL="0" indent="0">
              <a:buNone/>
            </a:pPr>
            <a:r>
              <a:rPr lang="en-GB" sz="2400" dirty="0"/>
              <a:t>Our Father in heaven, </a:t>
            </a:r>
          </a:p>
          <a:p>
            <a:pPr marL="0" indent="0">
              <a:buNone/>
            </a:pPr>
            <a:r>
              <a:rPr lang="en-GB" sz="2400" dirty="0"/>
              <a:t>hallowed be your name, </a:t>
            </a:r>
          </a:p>
          <a:p>
            <a:pPr marL="0" indent="0">
              <a:buNone/>
            </a:pPr>
            <a:r>
              <a:rPr lang="en-GB" sz="2400" dirty="0"/>
              <a:t>your kingdom come, </a:t>
            </a:r>
          </a:p>
          <a:p>
            <a:pPr marL="0" indent="0">
              <a:buNone/>
            </a:pPr>
            <a:r>
              <a:rPr lang="en-GB" sz="2400" dirty="0"/>
              <a:t>your will be done, </a:t>
            </a:r>
          </a:p>
          <a:p>
            <a:pPr marL="0" indent="0">
              <a:buNone/>
            </a:pPr>
            <a:r>
              <a:rPr lang="en-GB" sz="2400" dirty="0"/>
              <a:t>on earth as in heaven. </a:t>
            </a:r>
          </a:p>
          <a:p>
            <a:pPr marL="0" indent="0">
              <a:buNone/>
            </a:pPr>
            <a:r>
              <a:rPr lang="en-GB" sz="2400" dirty="0"/>
              <a:t>Give us today our daily bread. </a:t>
            </a:r>
          </a:p>
          <a:p>
            <a:pPr marL="0" indent="0">
              <a:buNone/>
            </a:pPr>
            <a:r>
              <a:rPr lang="en-GB" sz="2400" dirty="0"/>
              <a:t>Forgive us our sins as we forgive those who sin against us. </a:t>
            </a:r>
          </a:p>
          <a:p>
            <a:pPr marL="0" indent="0">
              <a:buNone/>
            </a:pPr>
            <a:r>
              <a:rPr lang="en-GB" sz="2400" dirty="0"/>
              <a:t>Lead us not into temptation but deliver us from evil. </a:t>
            </a:r>
          </a:p>
          <a:p>
            <a:pPr marL="0" indent="0">
              <a:buNone/>
            </a:pPr>
            <a:r>
              <a:rPr lang="en-GB" sz="2400" dirty="0"/>
              <a:t>For the kingdom, the power, and the glory are yours, now and for ever. </a:t>
            </a:r>
          </a:p>
          <a:p>
            <a:pPr marL="0" indent="0">
              <a:buNone/>
            </a:pPr>
            <a:r>
              <a:rPr lang="en-GB" sz="2400" dirty="0"/>
              <a:t>Amen.</a:t>
            </a:r>
          </a:p>
        </p:txBody>
      </p:sp>
    </p:spTree>
    <p:extLst>
      <p:ext uri="{BB962C8B-B14F-4D97-AF65-F5344CB8AC3E}">
        <p14:creationId xmlns:p14="http://schemas.microsoft.com/office/powerpoint/2010/main" val="519139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AC90-E4D2-7F45-AA01-B0923884BD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AE71DDB-6F46-B74D-A957-96B9C2B210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33231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r>
              <a:rPr lang="en-GB" sz="3200" b="1" dirty="0"/>
              <a:t>He has Risen</a:t>
            </a:r>
          </a:p>
          <a:p>
            <a:pPr marL="0" indent="0" algn="ctr">
              <a:buNone/>
            </a:pPr>
            <a:endParaRPr lang="en-GB" sz="3200" b="1" dirty="0"/>
          </a:p>
          <a:p>
            <a:pPr marL="0" indent="0" algn="ctr">
              <a:buNone/>
            </a:pPr>
            <a:r>
              <a:rPr lang="en-GB" sz="3200" dirty="0"/>
              <a:t>He has risen</a:t>
            </a:r>
          </a:p>
          <a:p>
            <a:pPr marL="0" indent="0" algn="ctr">
              <a:buNone/>
            </a:pPr>
            <a:r>
              <a:rPr lang="en-GB" sz="3200" dirty="0"/>
              <a:t>He has risen</a:t>
            </a:r>
          </a:p>
          <a:p>
            <a:pPr marL="0" indent="0" algn="ctr">
              <a:buNone/>
            </a:pPr>
            <a:r>
              <a:rPr lang="en-GB" sz="3200" dirty="0"/>
              <a:t>He has risen</a:t>
            </a:r>
          </a:p>
          <a:p>
            <a:pPr marL="0" indent="0" algn="ctr">
              <a:buNone/>
            </a:pPr>
            <a:r>
              <a:rPr lang="en-GB" sz="3200" dirty="0"/>
              <a:t>Jesus is alive</a:t>
            </a:r>
            <a:endParaRPr lang="en-US" sz="3200" dirty="0"/>
          </a:p>
        </p:txBody>
      </p:sp>
    </p:spTree>
    <p:extLst>
      <p:ext uri="{BB962C8B-B14F-4D97-AF65-F5344CB8AC3E}">
        <p14:creationId xmlns:p14="http://schemas.microsoft.com/office/powerpoint/2010/main" val="1363319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When the life flowed from His body</a:t>
            </a:r>
          </a:p>
          <a:p>
            <a:pPr marL="0" indent="0" algn="ctr">
              <a:buNone/>
            </a:pPr>
            <a:r>
              <a:rPr lang="en-GB" sz="3200" dirty="0"/>
              <a:t>Seemed like Jesus' mission failed</a:t>
            </a:r>
          </a:p>
          <a:p>
            <a:pPr marL="0" indent="0" algn="ctr">
              <a:buNone/>
            </a:pPr>
            <a:r>
              <a:rPr lang="en-GB" sz="3200" dirty="0"/>
              <a:t>But His sacrifice accomplished</a:t>
            </a:r>
          </a:p>
          <a:p>
            <a:pPr marL="0" indent="0" algn="ctr">
              <a:buNone/>
            </a:pPr>
            <a:r>
              <a:rPr lang="en-GB" sz="3200" dirty="0"/>
              <a:t>Victory over sin and death</a:t>
            </a:r>
            <a:endParaRPr lang="en-US" sz="3200" dirty="0"/>
          </a:p>
        </p:txBody>
      </p:sp>
    </p:spTree>
    <p:extLst>
      <p:ext uri="{BB962C8B-B14F-4D97-AF65-F5344CB8AC3E}">
        <p14:creationId xmlns:p14="http://schemas.microsoft.com/office/powerpoint/2010/main" val="163687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endParaRPr lang="en-GB" sz="3200" b="1" dirty="0"/>
          </a:p>
          <a:p>
            <a:pPr marL="0" indent="0" algn="ctr">
              <a:buNone/>
            </a:pPr>
            <a:endParaRPr lang="en-GB" sz="3200" b="1" dirty="0"/>
          </a:p>
          <a:p>
            <a:pPr marL="0" indent="0" algn="ctr">
              <a:buNone/>
            </a:pPr>
            <a:r>
              <a:rPr lang="en-GB" sz="3200" dirty="0"/>
              <a:t>He has risen</a:t>
            </a:r>
          </a:p>
          <a:p>
            <a:pPr marL="0" indent="0" algn="ctr">
              <a:buNone/>
            </a:pPr>
            <a:r>
              <a:rPr lang="en-GB" sz="3200" dirty="0"/>
              <a:t>He has risen</a:t>
            </a:r>
          </a:p>
          <a:p>
            <a:pPr marL="0" indent="0" algn="ctr">
              <a:buNone/>
            </a:pPr>
            <a:r>
              <a:rPr lang="en-GB" sz="3200" dirty="0"/>
              <a:t>He has risen</a:t>
            </a:r>
          </a:p>
          <a:p>
            <a:pPr marL="0" indent="0" algn="ctr">
              <a:buNone/>
            </a:pPr>
            <a:r>
              <a:rPr lang="en-GB" sz="3200" dirty="0"/>
              <a:t>Jesus is alive</a:t>
            </a:r>
            <a:endParaRPr lang="en-US" sz="3200" dirty="0"/>
          </a:p>
        </p:txBody>
      </p:sp>
    </p:spTree>
    <p:extLst>
      <p:ext uri="{BB962C8B-B14F-4D97-AF65-F5344CB8AC3E}">
        <p14:creationId xmlns:p14="http://schemas.microsoft.com/office/powerpoint/2010/main" val="1713719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If there were no resurrection</a:t>
            </a:r>
          </a:p>
          <a:p>
            <a:pPr marL="0" indent="0" algn="ctr">
              <a:buNone/>
            </a:pPr>
            <a:r>
              <a:rPr lang="en-GB" sz="3200" dirty="0"/>
              <a:t>We ourselves could not be raised</a:t>
            </a:r>
          </a:p>
          <a:p>
            <a:pPr marL="0" indent="0" algn="ctr">
              <a:buNone/>
            </a:pPr>
            <a:r>
              <a:rPr lang="en-GB" sz="3200" dirty="0"/>
              <a:t>But the son of God is living</a:t>
            </a:r>
          </a:p>
          <a:p>
            <a:pPr marL="0" indent="0" algn="ctr">
              <a:buNone/>
            </a:pPr>
            <a:r>
              <a:rPr lang="en-GB" sz="3200" dirty="0"/>
              <a:t>So our hope is not in vain</a:t>
            </a:r>
            <a:endParaRPr lang="en-US" sz="3200" dirty="0"/>
          </a:p>
        </p:txBody>
      </p:sp>
    </p:spTree>
    <p:extLst>
      <p:ext uri="{BB962C8B-B14F-4D97-AF65-F5344CB8AC3E}">
        <p14:creationId xmlns:p14="http://schemas.microsoft.com/office/powerpoint/2010/main" val="2819656836"/>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830</TotalTime>
  <Words>1150</Words>
  <Application>Microsoft Macintosh PowerPoint</Application>
  <PresentationFormat>Widescreen</PresentationFormat>
  <Paragraphs>169</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Calibri</vt:lpstr>
      <vt:lpstr>Franklin Gothic Book</vt:lpstr>
      <vt:lpstr>Noto Sans</vt:lpstr>
      <vt:lpstr>Crop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Prayers</vt:lpstr>
      <vt:lpstr>PowerPoint Presentation</vt:lpstr>
      <vt:lpstr>PowerPoint Presentation</vt:lpstr>
      <vt:lpstr>PowerPoint Presentation</vt:lpstr>
      <vt:lpstr>History</vt:lpstr>
      <vt:lpstr>Hope</vt:lpstr>
      <vt:lpstr>Help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Drumming Celebration</vt:lpstr>
      <vt:lpstr>PowerPoint Presentation</vt:lpstr>
      <vt:lpstr>Lord’s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Kahaila Brick Lane</dc:title>
  <dc:creator>A.G.Symmons</dc:creator>
  <cp:lastModifiedBy>A.G.Symmons</cp:lastModifiedBy>
  <cp:revision>18</cp:revision>
  <dcterms:created xsi:type="dcterms:W3CDTF">2020-04-08T11:13:10Z</dcterms:created>
  <dcterms:modified xsi:type="dcterms:W3CDTF">2020-04-12T09:06:32Z</dcterms:modified>
</cp:coreProperties>
</file>